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theme+xml" PartName="/ppt/theme/theme3.xml"/>
  <Override ContentType="application/vnd.openxmlformats-officedocument.drawingml.diagramStyle+xml" PartName="/ppt/diagrams/quickStyle2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commentAuthors+xml" PartName="/ppt/commentAuthors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drawingml.diagramColors+xml" PartName="/ppt/diagrams/colors2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ms-office.drawingml.diagramDrawing+xml" PartName="/ppt/diagrams/drawing1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Layout+xml" PartName="/ppt/slideLayouts/slideLayout3.xml"/>
  <Override ContentType="application/vnd.openxmlformats-officedocument.drawingml.diagramStyle+xml" PartName="/ppt/diagrams/quickStyle1.xml"/>
  <Default ContentType="image/jpeg" Extension="jpeg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65" r:id="rId2"/>
    <p:sldId id="266" r:id="rId3"/>
    <p:sldId id="267" r:id="rId4"/>
    <p:sldId id="295" r:id="rId5"/>
    <p:sldId id="278" r:id="rId6"/>
    <p:sldId id="272" r:id="rId7"/>
    <p:sldId id="274" r:id="rId8"/>
    <p:sldId id="282" r:id="rId9"/>
    <p:sldId id="283" r:id="rId10"/>
    <p:sldId id="306" r:id="rId11"/>
    <p:sldId id="305" r:id="rId12"/>
    <p:sldId id="307" r:id="rId13"/>
    <p:sldId id="308" r:id="rId14"/>
    <p:sldId id="309" r:id="rId15"/>
    <p:sldId id="293" r:id="rId16"/>
    <p:sldId id="286" r:id="rId17"/>
    <p:sldId id="310" r:id="rId18"/>
    <p:sldId id="291" r:id="rId19"/>
    <p:sldId id="292" r:id="rId20"/>
    <p:sldId id="290" r:id="rId21"/>
    <p:sldId id="301" r:id="rId22"/>
    <p:sldId id="302" r:id="rId23"/>
    <p:sldId id="304" r:id="rId24"/>
    <p:sldId id="311" r:id="rId25"/>
    <p:sldId id="287" r:id="rId26"/>
    <p:sldId id="288" r:id="rId27"/>
    <p:sldId id="298" r:id="rId28"/>
    <p:sldId id="303" r:id="rId29"/>
    <p:sldId id="294" r:id="rId3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 Н. Чиркова" initials="ТНЧ" lastIdx="2" clrIdx="0">
    <p:extLst>
      <p:ext uri="{19B8F6BF-5375-455C-9EA6-DF929625EA0E}">
        <p15:presenceInfo xmlns:p15="http://schemas.microsoft.com/office/powerpoint/2012/main" xmlns="" userId="S-1-5-21-2607677355-1084326044-194126936-27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90194-EE27-4CF7-B163-46FBC1F454D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6B7708-8B5B-4B9D-9510-067F0E1EAE76}">
      <dgm:prSet phldrT="[Текст]" phldr="1"/>
      <dgm:spPr/>
      <dgm:t>
        <a:bodyPr/>
        <a:lstStyle/>
        <a:p>
          <a:endParaRPr lang="ru-RU" dirty="0"/>
        </a:p>
      </dgm:t>
    </dgm:pt>
    <dgm:pt modelId="{39CA9AE9-7D48-4300-9E2E-EAEDFD41F787}" type="parTrans" cxnId="{62E18098-5363-4396-A795-08F2BB286DD1}">
      <dgm:prSet/>
      <dgm:spPr/>
      <dgm:t>
        <a:bodyPr/>
        <a:lstStyle/>
        <a:p>
          <a:endParaRPr lang="ru-RU"/>
        </a:p>
      </dgm:t>
    </dgm:pt>
    <dgm:pt modelId="{86C957F5-A328-4C0A-A6C9-858E00D0D896}" type="sibTrans" cxnId="{62E18098-5363-4396-A795-08F2BB286DD1}">
      <dgm:prSet/>
      <dgm:spPr/>
      <dgm:t>
        <a:bodyPr/>
        <a:lstStyle/>
        <a:p>
          <a:endParaRPr lang="ru-RU"/>
        </a:p>
      </dgm:t>
    </dgm:pt>
    <dgm:pt modelId="{6F37B29A-840F-41B9-ACE3-44B8B263594B}">
      <dgm:prSet phldrT="[Текст]"/>
      <dgm:spPr/>
      <dgm:t>
        <a:bodyPr/>
        <a:lstStyle/>
        <a:p>
          <a:r>
            <a:rPr lang="ru-RU" dirty="0" smtClean="0"/>
            <a:t>Индивидуальные и групповые консультации</a:t>
          </a:r>
          <a:endParaRPr lang="ru-RU" dirty="0"/>
        </a:p>
      </dgm:t>
    </dgm:pt>
    <dgm:pt modelId="{173679E7-A0E8-4E0D-A48F-D625E643E66F}" type="parTrans" cxnId="{279D65AE-49B6-4B18-B5B3-C1D6D36F68CC}">
      <dgm:prSet/>
      <dgm:spPr/>
      <dgm:t>
        <a:bodyPr/>
        <a:lstStyle/>
        <a:p>
          <a:endParaRPr lang="ru-RU"/>
        </a:p>
      </dgm:t>
    </dgm:pt>
    <dgm:pt modelId="{3E054528-44D7-41F0-9360-A279C79873DE}" type="sibTrans" cxnId="{279D65AE-49B6-4B18-B5B3-C1D6D36F68CC}">
      <dgm:prSet/>
      <dgm:spPr/>
      <dgm:t>
        <a:bodyPr/>
        <a:lstStyle/>
        <a:p>
          <a:endParaRPr lang="ru-RU"/>
        </a:p>
      </dgm:t>
    </dgm:pt>
    <dgm:pt modelId="{09E4C0E2-3B87-4EA0-A05D-CDC2B006D20F}">
      <dgm:prSet phldrT="[Текст]" phldr="1"/>
      <dgm:spPr/>
      <dgm:t>
        <a:bodyPr/>
        <a:lstStyle/>
        <a:p>
          <a:endParaRPr lang="ru-RU"/>
        </a:p>
      </dgm:t>
    </dgm:pt>
    <dgm:pt modelId="{039BE432-F257-4734-B242-699E1A3009A9}" type="parTrans" cxnId="{D379CEAE-1305-4385-947E-E12210D8AEE4}">
      <dgm:prSet/>
      <dgm:spPr/>
      <dgm:t>
        <a:bodyPr/>
        <a:lstStyle/>
        <a:p>
          <a:endParaRPr lang="ru-RU"/>
        </a:p>
      </dgm:t>
    </dgm:pt>
    <dgm:pt modelId="{2C2E298C-5F4F-4DE8-8494-E7FA682C96B6}" type="sibTrans" cxnId="{D379CEAE-1305-4385-947E-E12210D8AEE4}">
      <dgm:prSet/>
      <dgm:spPr/>
      <dgm:t>
        <a:bodyPr/>
        <a:lstStyle/>
        <a:p>
          <a:endParaRPr lang="ru-RU"/>
        </a:p>
      </dgm:t>
    </dgm:pt>
    <dgm:pt modelId="{44576631-5102-4A67-B0BF-E6F83A66D8B3}">
      <dgm:prSet phldrT="[Текст]"/>
      <dgm:spPr/>
      <dgm:t>
        <a:bodyPr/>
        <a:lstStyle/>
        <a:p>
          <a:r>
            <a:rPr lang="ru-RU" dirty="0" smtClean="0"/>
            <a:t>Родительские собрания</a:t>
          </a:r>
          <a:endParaRPr lang="ru-RU" dirty="0"/>
        </a:p>
      </dgm:t>
    </dgm:pt>
    <dgm:pt modelId="{11F28D6D-BCD0-4913-822A-5BD54E802EF4}" type="parTrans" cxnId="{F7F4B5C8-3155-4DAA-B865-E7F3B6E0D6C2}">
      <dgm:prSet/>
      <dgm:spPr/>
      <dgm:t>
        <a:bodyPr/>
        <a:lstStyle/>
        <a:p>
          <a:endParaRPr lang="ru-RU"/>
        </a:p>
      </dgm:t>
    </dgm:pt>
    <dgm:pt modelId="{AA9FDAF4-2ED2-4393-A8CB-E995003A3F2E}" type="sibTrans" cxnId="{F7F4B5C8-3155-4DAA-B865-E7F3B6E0D6C2}">
      <dgm:prSet/>
      <dgm:spPr/>
      <dgm:t>
        <a:bodyPr/>
        <a:lstStyle/>
        <a:p>
          <a:endParaRPr lang="ru-RU"/>
        </a:p>
      </dgm:t>
    </dgm:pt>
    <dgm:pt modelId="{732EE85D-2CCD-4E48-B33E-775EC9DFCE25}">
      <dgm:prSet phldrT="[Текст]"/>
      <dgm:spPr/>
      <dgm:t>
        <a:bodyPr/>
        <a:lstStyle/>
        <a:p>
          <a:endParaRPr lang="ru-RU" dirty="0"/>
        </a:p>
      </dgm:t>
    </dgm:pt>
    <dgm:pt modelId="{72296541-7DC7-46A4-AF88-A6ADED3AAA2F}" type="parTrans" cxnId="{67D63059-73A8-4FA5-B015-D81608B87C5C}">
      <dgm:prSet/>
      <dgm:spPr/>
      <dgm:t>
        <a:bodyPr/>
        <a:lstStyle/>
        <a:p>
          <a:endParaRPr lang="ru-RU"/>
        </a:p>
      </dgm:t>
    </dgm:pt>
    <dgm:pt modelId="{585051D4-20AF-4787-B3B4-113C7856B475}" type="sibTrans" cxnId="{67D63059-73A8-4FA5-B015-D81608B87C5C}">
      <dgm:prSet/>
      <dgm:spPr/>
      <dgm:t>
        <a:bodyPr/>
        <a:lstStyle/>
        <a:p>
          <a:endParaRPr lang="ru-RU"/>
        </a:p>
      </dgm:t>
    </dgm:pt>
    <dgm:pt modelId="{A163E36B-1DD0-4A79-91A3-E322F23DFB4D}">
      <dgm:prSet phldrT="[Текст]"/>
      <dgm:spPr/>
      <dgm:t>
        <a:bodyPr/>
        <a:lstStyle/>
        <a:p>
          <a:r>
            <a:rPr lang="ru-RU" dirty="0" smtClean="0"/>
            <a:t>Родительские тренинги</a:t>
          </a:r>
          <a:endParaRPr lang="ru-RU" dirty="0"/>
        </a:p>
      </dgm:t>
    </dgm:pt>
    <dgm:pt modelId="{0F14EFB5-CE0B-4665-9193-049E6F618836}" type="parTrans" cxnId="{8D7A539E-926E-4F84-BD28-9AC937DE7C7D}">
      <dgm:prSet/>
      <dgm:spPr/>
      <dgm:t>
        <a:bodyPr/>
        <a:lstStyle/>
        <a:p>
          <a:endParaRPr lang="ru-RU"/>
        </a:p>
      </dgm:t>
    </dgm:pt>
    <dgm:pt modelId="{211FF4ED-A9A2-4003-ADAA-B8EC18025EAB}" type="sibTrans" cxnId="{8D7A539E-926E-4F84-BD28-9AC937DE7C7D}">
      <dgm:prSet/>
      <dgm:spPr/>
      <dgm:t>
        <a:bodyPr/>
        <a:lstStyle/>
        <a:p>
          <a:endParaRPr lang="ru-RU"/>
        </a:p>
      </dgm:t>
    </dgm:pt>
    <dgm:pt modelId="{A2886105-23C7-4EA4-8743-7399C5C802ED}">
      <dgm:prSet/>
      <dgm:spPr/>
      <dgm:t>
        <a:bodyPr/>
        <a:lstStyle/>
        <a:p>
          <a:endParaRPr lang="ru-RU"/>
        </a:p>
      </dgm:t>
    </dgm:pt>
    <dgm:pt modelId="{03F951BC-D961-4806-915A-BADC083E4BF8}" type="parTrans" cxnId="{A90ADB71-300C-4F9B-97F4-F2C5894F6E7F}">
      <dgm:prSet/>
      <dgm:spPr/>
      <dgm:t>
        <a:bodyPr/>
        <a:lstStyle/>
        <a:p>
          <a:endParaRPr lang="ru-RU"/>
        </a:p>
      </dgm:t>
    </dgm:pt>
    <dgm:pt modelId="{82B21DC0-12E9-413A-A19C-2159C5958807}" type="sibTrans" cxnId="{A90ADB71-300C-4F9B-97F4-F2C5894F6E7F}">
      <dgm:prSet/>
      <dgm:spPr/>
      <dgm:t>
        <a:bodyPr/>
        <a:lstStyle/>
        <a:p>
          <a:endParaRPr lang="ru-RU"/>
        </a:p>
      </dgm:t>
    </dgm:pt>
    <dgm:pt modelId="{46972478-8A35-403A-BAC2-AB1859E1341A}">
      <dgm:prSet/>
      <dgm:spPr/>
      <dgm:t>
        <a:bodyPr/>
        <a:lstStyle/>
        <a:p>
          <a:endParaRPr lang="ru-RU"/>
        </a:p>
      </dgm:t>
    </dgm:pt>
    <dgm:pt modelId="{E2B71A8C-9A47-45E0-A12B-A82C1F329875}" type="parTrans" cxnId="{5454CFC8-9C38-4149-9331-3EFEB610207A}">
      <dgm:prSet/>
      <dgm:spPr/>
      <dgm:t>
        <a:bodyPr/>
        <a:lstStyle/>
        <a:p>
          <a:endParaRPr lang="ru-RU"/>
        </a:p>
      </dgm:t>
    </dgm:pt>
    <dgm:pt modelId="{FE81D6BE-A840-48AE-8C95-CE9A71D3F3CA}" type="sibTrans" cxnId="{5454CFC8-9C38-4149-9331-3EFEB610207A}">
      <dgm:prSet/>
      <dgm:spPr/>
      <dgm:t>
        <a:bodyPr/>
        <a:lstStyle/>
        <a:p>
          <a:endParaRPr lang="ru-RU"/>
        </a:p>
      </dgm:t>
    </dgm:pt>
    <dgm:pt modelId="{B152EF40-08E3-4813-818F-1D4193C1442D}">
      <dgm:prSet/>
      <dgm:spPr/>
      <dgm:t>
        <a:bodyPr/>
        <a:lstStyle/>
        <a:p>
          <a:r>
            <a:rPr lang="ru-RU" dirty="0" smtClean="0"/>
            <a:t>Совет профилактики</a:t>
          </a:r>
          <a:endParaRPr lang="ru-RU" dirty="0"/>
        </a:p>
      </dgm:t>
    </dgm:pt>
    <dgm:pt modelId="{9E300CED-76DA-4E2C-A566-2337732CD9D8}" type="parTrans" cxnId="{1F990646-4A7F-462B-9388-81E5F49CC2AF}">
      <dgm:prSet/>
      <dgm:spPr/>
      <dgm:t>
        <a:bodyPr/>
        <a:lstStyle/>
        <a:p>
          <a:endParaRPr lang="ru-RU"/>
        </a:p>
      </dgm:t>
    </dgm:pt>
    <dgm:pt modelId="{B941AFCD-A1BE-4A91-A8F5-332D26EAEF15}" type="sibTrans" cxnId="{1F990646-4A7F-462B-9388-81E5F49CC2AF}">
      <dgm:prSet/>
      <dgm:spPr/>
      <dgm:t>
        <a:bodyPr/>
        <a:lstStyle/>
        <a:p>
          <a:endParaRPr lang="ru-RU"/>
        </a:p>
      </dgm:t>
    </dgm:pt>
    <dgm:pt modelId="{A99D6050-6212-483C-9555-B3801C4F6974}">
      <dgm:prSet/>
      <dgm:spPr/>
      <dgm:t>
        <a:bodyPr/>
        <a:lstStyle/>
        <a:p>
          <a:r>
            <a:rPr lang="ru-RU" dirty="0" smtClean="0"/>
            <a:t>Организация работы семейных клубов (родительских советов)</a:t>
          </a:r>
          <a:endParaRPr lang="ru-RU" dirty="0"/>
        </a:p>
      </dgm:t>
    </dgm:pt>
    <dgm:pt modelId="{98C0D9FF-D5EA-4BA9-95A8-3146138A0E65}" type="parTrans" cxnId="{E38EFC63-F858-4AA3-9B94-C671129E250F}">
      <dgm:prSet/>
      <dgm:spPr/>
      <dgm:t>
        <a:bodyPr/>
        <a:lstStyle/>
        <a:p>
          <a:endParaRPr lang="ru-RU"/>
        </a:p>
      </dgm:t>
    </dgm:pt>
    <dgm:pt modelId="{A07464C2-43B4-42D1-840D-0CCB6B8F8275}" type="sibTrans" cxnId="{E38EFC63-F858-4AA3-9B94-C671129E250F}">
      <dgm:prSet/>
      <dgm:spPr/>
      <dgm:t>
        <a:bodyPr/>
        <a:lstStyle/>
        <a:p>
          <a:endParaRPr lang="ru-RU"/>
        </a:p>
      </dgm:t>
    </dgm:pt>
    <dgm:pt modelId="{14F2F80E-54AB-4994-96D1-1569071DEBF1}" type="pres">
      <dgm:prSet presAssocID="{5AA90194-EE27-4CF7-B163-46FBC1F454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F3B28B-9F35-4ED8-81AF-7D0CAA6DEB0D}" type="pres">
      <dgm:prSet presAssocID="{236B7708-8B5B-4B9D-9510-067F0E1EAE76}" presName="composite" presStyleCnt="0"/>
      <dgm:spPr/>
    </dgm:pt>
    <dgm:pt modelId="{B2C95246-D842-4D30-A375-F042B6BC2ABF}" type="pres">
      <dgm:prSet presAssocID="{236B7708-8B5B-4B9D-9510-067F0E1EAE7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AA3C2-8F88-437E-AADE-83F06415C527}" type="pres">
      <dgm:prSet presAssocID="{236B7708-8B5B-4B9D-9510-067F0E1EAE7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3F39B-F5DF-4525-B47C-E50E13DD4D93}" type="pres">
      <dgm:prSet presAssocID="{86C957F5-A328-4C0A-A6C9-858E00D0D896}" presName="sp" presStyleCnt="0"/>
      <dgm:spPr/>
    </dgm:pt>
    <dgm:pt modelId="{B8AF6F3A-4129-489C-871E-04D494D24FDF}" type="pres">
      <dgm:prSet presAssocID="{09E4C0E2-3B87-4EA0-A05D-CDC2B006D20F}" presName="composite" presStyleCnt="0"/>
      <dgm:spPr/>
    </dgm:pt>
    <dgm:pt modelId="{CDDB8A7F-522B-490A-A721-EBB280687F06}" type="pres">
      <dgm:prSet presAssocID="{09E4C0E2-3B87-4EA0-A05D-CDC2B006D20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1CFED-F587-4266-B239-A23E53B31306}" type="pres">
      <dgm:prSet presAssocID="{09E4C0E2-3B87-4EA0-A05D-CDC2B006D20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DDDA9-294B-426A-970D-46CF72A0A7DA}" type="pres">
      <dgm:prSet presAssocID="{2C2E298C-5F4F-4DE8-8494-E7FA682C96B6}" presName="sp" presStyleCnt="0"/>
      <dgm:spPr/>
    </dgm:pt>
    <dgm:pt modelId="{B36D64E2-9D70-46B8-BCBD-3B760B50B962}" type="pres">
      <dgm:prSet presAssocID="{732EE85D-2CCD-4E48-B33E-775EC9DFCE25}" presName="composite" presStyleCnt="0"/>
      <dgm:spPr/>
    </dgm:pt>
    <dgm:pt modelId="{5020797E-6525-4D7E-834E-47B6F34CE4D2}" type="pres">
      <dgm:prSet presAssocID="{732EE85D-2CCD-4E48-B33E-775EC9DFCE2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69DF3-B286-4FDB-B25B-7C961908DB0C}" type="pres">
      <dgm:prSet presAssocID="{732EE85D-2CCD-4E48-B33E-775EC9DFCE2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7C76E-1A43-4E5F-8353-6FE9E8C35C70}" type="pres">
      <dgm:prSet presAssocID="{585051D4-20AF-4787-B3B4-113C7856B475}" presName="sp" presStyleCnt="0"/>
      <dgm:spPr/>
    </dgm:pt>
    <dgm:pt modelId="{A85F8BAA-BAAB-46ED-A59D-1A5D79DCDE19}" type="pres">
      <dgm:prSet presAssocID="{A2886105-23C7-4EA4-8743-7399C5C802ED}" presName="composite" presStyleCnt="0"/>
      <dgm:spPr/>
    </dgm:pt>
    <dgm:pt modelId="{C44816A4-5B34-4B54-97B7-ED81C11714F6}" type="pres">
      <dgm:prSet presAssocID="{A2886105-23C7-4EA4-8743-7399C5C802E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A44CD-7E5B-44DF-BBEA-7BB1E40D6B6D}" type="pres">
      <dgm:prSet presAssocID="{A2886105-23C7-4EA4-8743-7399C5C802E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0DBD9-A595-437F-8B6B-F04059AC5E11}" type="pres">
      <dgm:prSet presAssocID="{82B21DC0-12E9-413A-A19C-2159C5958807}" presName="sp" presStyleCnt="0"/>
      <dgm:spPr/>
    </dgm:pt>
    <dgm:pt modelId="{4DF68475-C4D6-448E-A818-DF3B27783493}" type="pres">
      <dgm:prSet presAssocID="{46972478-8A35-403A-BAC2-AB1859E1341A}" presName="composite" presStyleCnt="0"/>
      <dgm:spPr/>
    </dgm:pt>
    <dgm:pt modelId="{92E47CC9-4BD9-4B9F-8479-F81F5FE0AA27}" type="pres">
      <dgm:prSet presAssocID="{46972478-8A35-403A-BAC2-AB1859E1341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DBE6B-AC12-43AF-8988-FA83DA80FF1C}" type="pres">
      <dgm:prSet presAssocID="{46972478-8A35-403A-BAC2-AB1859E1341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54CFC8-9C38-4149-9331-3EFEB610207A}" srcId="{5AA90194-EE27-4CF7-B163-46FBC1F454DC}" destId="{46972478-8A35-403A-BAC2-AB1859E1341A}" srcOrd="4" destOrd="0" parTransId="{E2B71A8C-9A47-45E0-A12B-A82C1F329875}" sibTransId="{FE81D6BE-A840-48AE-8C95-CE9A71D3F3CA}"/>
    <dgm:cxn modelId="{279D65AE-49B6-4B18-B5B3-C1D6D36F68CC}" srcId="{236B7708-8B5B-4B9D-9510-067F0E1EAE76}" destId="{6F37B29A-840F-41B9-ACE3-44B8B263594B}" srcOrd="0" destOrd="0" parTransId="{173679E7-A0E8-4E0D-A48F-D625E643E66F}" sibTransId="{3E054528-44D7-41F0-9360-A279C79873DE}"/>
    <dgm:cxn modelId="{67D63059-73A8-4FA5-B015-D81608B87C5C}" srcId="{5AA90194-EE27-4CF7-B163-46FBC1F454DC}" destId="{732EE85D-2CCD-4E48-B33E-775EC9DFCE25}" srcOrd="2" destOrd="0" parTransId="{72296541-7DC7-46A4-AF88-A6ADED3AAA2F}" sibTransId="{585051D4-20AF-4787-B3B4-113C7856B475}"/>
    <dgm:cxn modelId="{73587AEC-56D4-4DE6-84AF-EF055E3DB5A2}" type="presOf" srcId="{A99D6050-6212-483C-9555-B3801C4F6974}" destId="{0CBDBE6B-AC12-43AF-8988-FA83DA80FF1C}" srcOrd="0" destOrd="0" presId="urn:microsoft.com/office/officeart/2005/8/layout/chevron2"/>
    <dgm:cxn modelId="{B642C504-1E6E-40F3-A923-195A1EDDF83A}" type="presOf" srcId="{236B7708-8B5B-4B9D-9510-067F0E1EAE76}" destId="{B2C95246-D842-4D30-A375-F042B6BC2ABF}" srcOrd="0" destOrd="0" presId="urn:microsoft.com/office/officeart/2005/8/layout/chevron2"/>
    <dgm:cxn modelId="{E93120D0-FA68-4B77-AEF5-F8E80899BA3D}" type="presOf" srcId="{5AA90194-EE27-4CF7-B163-46FBC1F454DC}" destId="{14F2F80E-54AB-4994-96D1-1569071DEBF1}" srcOrd="0" destOrd="0" presId="urn:microsoft.com/office/officeart/2005/8/layout/chevron2"/>
    <dgm:cxn modelId="{4389CF18-319D-4034-A622-97BBEA469854}" type="presOf" srcId="{09E4C0E2-3B87-4EA0-A05D-CDC2B006D20F}" destId="{CDDB8A7F-522B-490A-A721-EBB280687F06}" srcOrd="0" destOrd="0" presId="urn:microsoft.com/office/officeart/2005/8/layout/chevron2"/>
    <dgm:cxn modelId="{C5959D9B-E218-4732-A1D3-88D2787E7C06}" type="presOf" srcId="{A163E36B-1DD0-4A79-91A3-E322F23DFB4D}" destId="{19369DF3-B286-4FDB-B25B-7C961908DB0C}" srcOrd="0" destOrd="0" presId="urn:microsoft.com/office/officeart/2005/8/layout/chevron2"/>
    <dgm:cxn modelId="{1F990646-4A7F-462B-9388-81E5F49CC2AF}" srcId="{A2886105-23C7-4EA4-8743-7399C5C802ED}" destId="{B152EF40-08E3-4813-818F-1D4193C1442D}" srcOrd="0" destOrd="0" parTransId="{9E300CED-76DA-4E2C-A566-2337732CD9D8}" sibTransId="{B941AFCD-A1BE-4A91-A8F5-332D26EAEF15}"/>
    <dgm:cxn modelId="{51CD128E-1A8A-49EE-9B97-C0A42B5842C0}" type="presOf" srcId="{732EE85D-2CCD-4E48-B33E-775EC9DFCE25}" destId="{5020797E-6525-4D7E-834E-47B6F34CE4D2}" srcOrd="0" destOrd="0" presId="urn:microsoft.com/office/officeart/2005/8/layout/chevron2"/>
    <dgm:cxn modelId="{E9A79577-0A82-4EC0-9085-BD8659162FFA}" type="presOf" srcId="{46972478-8A35-403A-BAC2-AB1859E1341A}" destId="{92E47CC9-4BD9-4B9F-8479-F81F5FE0AA27}" srcOrd="0" destOrd="0" presId="urn:microsoft.com/office/officeart/2005/8/layout/chevron2"/>
    <dgm:cxn modelId="{A90ADB71-300C-4F9B-97F4-F2C5894F6E7F}" srcId="{5AA90194-EE27-4CF7-B163-46FBC1F454DC}" destId="{A2886105-23C7-4EA4-8743-7399C5C802ED}" srcOrd="3" destOrd="0" parTransId="{03F951BC-D961-4806-915A-BADC083E4BF8}" sibTransId="{82B21DC0-12E9-413A-A19C-2159C5958807}"/>
    <dgm:cxn modelId="{D6DCE117-BE8B-4D0A-A650-C5F4ACF7873D}" type="presOf" srcId="{B152EF40-08E3-4813-818F-1D4193C1442D}" destId="{FDDA44CD-7E5B-44DF-BBEA-7BB1E40D6B6D}" srcOrd="0" destOrd="0" presId="urn:microsoft.com/office/officeart/2005/8/layout/chevron2"/>
    <dgm:cxn modelId="{F7F4B5C8-3155-4DAA-B865-E7F3B6E0D6C2}" srcId="{09E4C0E2-3B87-4EA0-A05D-CDC2B006D20F}" destId="{44576631-5102-4A67-B0BF-E6F83A66D8B3}" srcOrd="0" destOrd="0" parTransId="{11F28D6D-BCD0-4913-822A-5BD54E802EF4}" sibTransId="{AA9FDAF4-2ED2-4393-A8CB-E995003A3F2E}"/>
    <dgm:cxn modelId="{E0E39200-16CA-4CA5-86E5-6D73ABA908B7}" type="presOf" srcId="{44576631-5102-4A67-B0BF-E6F83A66D8B3}" destId="{F981CFED-F587-4266-B239-A23E53B31306}" srcOrd="0" destOrd="0" presId="urn:microsoft.com/office/officeart/2005/8/layout/chevron2"/>
    <dgm:cxn modelId="{8D7A539E-926E-4F84-BD28-9AC937DE7C7D}" srcId="{732EE85D-2CCD-4E48-B33E-775EC9DFCE25}" destId="{A163E36B-1DD0-4A79-91A3-E322F23DFB4D}" srcOrd="0" destOrd="0" parTransId="{0F14EFB5-CE0B-4665-9193-049E6F618836}" sibTransId="{211FF4ED-A9A2-4003-ADAA-B8EC18025EAB}"/>
    <dgm:cxn modelId="{93EF0F74-7C1F-400D-9EA2-C361BBAB5F0A}" type="presOf" srcId="{6F37B29A-840F-41B9-ACE3-44B8B263594B}" destId="{ED7AA3C2-8F88-437E-AADE-83F06415C527}" srcOrd="0" destOrd="0" presId="urn:microsoft.com/office/officeart/2005/8/layout/chevron2"/>
    <dgm:cxn modelId="{E38EFC63-F858-4AA3-9B94-C671129E250F}" srcId="{46972478-8A35-403A-BAC2-AB1859E1341A}" destId="{A99D6050-6212-483C-9555-B3801C4F6974}" srcOrd="0" destOrd="0" parTransId="{98C0D9FF-D5EA-4BA9-95A8-3146138A0E65}" sibTransId="{A07464C2-43B4-42D1-840D-0CCB6B8F8275}"/>
    <dgm:cxn modelId="{683A790E-928F-4831-967E-41815DCFFBC2}" type="presOf" srcId="{A2886105-23C7-4EA4-8743-7399C5C802ED}" destId="{C44816A4-5B34-4B54-97B7-ED81C11714F6}" srcOrd="0" destOrd="0" presId="urn:microsoft.com/office/officeart/2005/8/layout/chevron2"/>
    <dgm:cxn modelId="{62E18098-5363-4396-A795-08F2BB286DD1}" srcId="{5AA90194-EE27-4CF7-B163-46FBC1F454DC}" destId="{236B7708-8B5B-4B9D-9510-067F0E1EAE76}" srcOrd="0" destOrd="0" parTransId="{39CA9AE9-7D48-4300-9E2E-EAEDFD41F787}" sibTransId="{86C957F5-A328-4C0A-A6C9-858E00D0D896}"/>
    <dgm:cxn modelId="{D379CEAE-1305-4385-947E-E12210D8AEE4}" srcId="{5AA90194-EE27-4CF7-B163-46FBC1F454DC}" destId="{09E4C0E2-3B87-4EA0-A05D-CDC2B006D20F}" srcOrd="1" destOrd="0" parTransId="{039BE432-F257-4734-B242-699E1A3009A9}" sibTransId="{2C2E298C-5F4F-4DE8-8494-E7FA682C96B6}"/>
    <dgm:cxn modelId="{2564BACD-BFF5-41C9-8AFB-6867C2D5D214}" type="presParOf" srcId="{14F2F80E-54AB-4994-96D1-1569071DEBF1}" destId="{93F3B28B-9F35-4ED8-81AF-7D0CAA6DEB0D}" srcOrd="0" destOrd="0" presId="urn:microsoft.com/office/officeart/2005/8/layout/chevron2"/>
    <dgm:cxn modelId="{E88DAEBD-C90C-4A0E-BE16-D18F8D748E15}" type="presParOf" srcId="{93F3B28B-9F35-4ED8-81AF-7D0CAA6DEB0D}" destId="{B2C95246-D842-4D30-A375-F042B6BC2ABF}" srcOrd="0" destOrd="0" presId="urn:microsoft.com/office/officeart/2005/8/layout/chevron2"/>
    <dgm:cxn modelId="{A44A51CE-B4D8-48A2-84D0-3159F741D46D}" type="presParOf" srcId="{93F3B28B-9F35-4ED8-81AF-7D0CAA6DEB0D}" destId="{ED7AA3C2-8F88-437E-AADE-83F06415C527}" srcOrd="1" destOrd="0" presId="urn:microsoft.com/office/officeart/2005/8/layout/chevron2"/>
    <dgm:cxn modelId="{626BEE8E-ABE4-4F14-B0C5-4BEC6E41DE4B}" type="presParOf" srcId="{14F2F80E-54AB-4994-96D1-1569071DEBF1}" destId="{2C43F39B-F5DF-4525-B47C-E50E13DD4D93}" srcOrd="1" destOrd="0" presId="urn:microsoft.com/office/officeart/2005/8/layout/chevron2"/>
    <dgm:cxn modelId="{7745AD7B-1367-4541-B8DA-BBCD8786C176}" type="presParOf" srcId="{14F2F80E-54AB-4994-96D1-1569071DEBF1}" destId="{B8AF6F3A-4129-489C-871E-04D494D24FDF}" srcOrd="2" destOrd="0" presId="urn:microsoft.com/office/officeart/2005/8/layout/chevron2"/>
    <dgm:cxn modelId="{74B373F0-83B0-4BCC-8C72-1F9869A23876}" type="presParOf" srcId="{B8AF6F3A-4129-489C-871E-04D494D24FDF}" destId="{CDDB8A7F-522B-490A-A721-EBB280687F06}" srcOrd="0" destOrd="0" presId="urn:microsoft.com/office/officeart/2005/8/layout/chevron2"/>
    <dgm:cxn modelId="{DC3DBC9C-D2D6-4B0B-8716-A9B7F4112751}" type="presParOf" srcId="{B8AF6F3A-4129-489C-871E-04D494D24FDF}" destId="{F981CFED-F587-4266-B239-A23E53B31306}" srcOrd="1" destOrd="0" presId="urn:microsoft.com/office/officeart/2005/8/layout/chevron2"/>
    <dgm:cxn modelId="{91095E53-89C1-4787-B8BA-0287757860D8}" type="presParOf" srcId="{14F2F80E-54AB-4994-96D1-1569071DEBF1}" destId="{950DDDA9-294B-426A-970D-46CF72A0A7DA}" srcOrd="3" destOrd="0" presId="urn:microsoft.com/office/officeart/2005/8/layout/chevron2"/>
    <dgm:cxn modelId="{DCA36D0C-53D1-4BEF-B69F-798A8461277D}" type="presParOf" srcId="{14F2F80E-54AB-4994-96D1-1569071DEBF1}" destId="{B36D64E2-9D70-46B8-BCBD-3B760B50B962}" srcOrd="4" destOrd="0" presId="urn:microsoft.com/office/officeart/2005/8/layout/chevron2"/>
    <dgm:cxn modelId="{82B5C6C8-6B97-4E9A-8EC4-26FF6F7C43CA}" type="presParOf" srcId="{B36D64E2-9D70-46B8-BCBD-3B760B50B962}" destId="{5020797E-6525-4D7E-834E-47B6F34CE4D2}" srcOrd="0" destOrd="0" presId="urn:microsoft.com/office/officeart/2005/8/layout/chevron2"/>
    <dgm:cxn modelId="{03FCEBAD-4AB4-4121-9B02-0B94F00A6CFB}" type="presParOf" srcId="{B36D64E2-9D70-46B8-BCBD-3B760B50B962}" destId="{19369DF3-B286-4FDB-B25B-7C961908DB0C}" srcOrd="1" destOrd="0" presId="urn:microsoft.com/office/officeart/2005/8/layout/chevron2"/>
    <dgm:cxn modelId="{04397C97-69C6-4CD5-8053-601851B30274}" type="presParOf" srcId="{14F2F80E-54AB-4994-96D1-1569071DEBF1}" destId="{D0A7C76E-1A43-4E5F-8353-6FE9E8C35C70}" srcOrd="5" destOrd="0" presId="urn:microsoft.com/office/officeart/2005/8/layout/chevron2"/>
    <dgm:cxn modelId="{7C8BE694-C284-4D47-8C6C-F669BDEC69E0}" type="presParOf" srcId="{14F2F80E-54AB-4994-96D1-1569071DEBF1}" destId="{A85F8BAA-BAAB-46ED-A59D-1A5D79DCDE19}" srcOrd="6" destOrd="0" presId="urn:microsoft.com/office/officeart/2005/8/layout/chevron2"/>
    <dgm:cxn modelId="{FA305FBC-6801-473D-8AB5-907E481473E4}" type="presParOf" srcId="{A85F8BAA-BAAB-46ED-A59D-1A5D79DCDE19}" destId="{C44816A4-5B34-4B54-97B7-ED81C11714F6}" srcOrd="0" destOrd="0" presId="urn:microsoft.com/office/officeart/2005/8/layout/chevron2"/>
    <dgm:cxn modelId="{25132C04-4688-4D0A-B55E-EA59F74E79D6}" type="presParOf" srcId="{A85F8BAA-BAAB-46ED-A59D-1A5D79DCDE19}" destId="{FDDA44CD-7E5B-44DF-BBEA-7BB1E40D6B6D}" srcOrd="1" destOrd="0" presId="urn:microsoft.com/office/officeart/2005/8/layout/chevron2"/>
    <dgm:cxn modelId="{06C972E5-E248-4EC9-BA67-21F8050BA225}" type="presParOf" srcId="{14F2F80E-54AB-4994-96D1-1569071DEBF1}" destId="{44D0DBD9-A595-437F-8B6B-F04059AC5E11}" srcOrd="7" destOrd="0" presId="urn:microsoft.com/office/officeart/2005/8/layout/chevron2"/>
    <dgm:cxn modelId="{E15A191F-2094-45C6-A2CC-F8382255C069}" type="presParOf" srcId="{14F2F80E-54AB-4994-96D1-1569071DEBF1}" destId="{4DF68475-C4D6-448E-A818-DF3B27783493}" srcOrd="8" destOrd="0" presId="urn:microsoft.com/office/officeart/2005/8/layout/chevron2"/>
    <dgm:cxn modelId="{BAE4BF2A-E966-4CB2-9744-2F5C5770E62C}" type="presParOf" srcId="{4DF68475-C4D6-448E-A818-DF3B27783493}" destId="{92E47CC9-4BD9-4B9F-8479-F81F5FE0AA27}" srcOrd="0" destOrd="0" presId="urn:microsoft.com/office/officeart/2005/8/layout/chevron2"/>
    <dgm:cxn modelId="{2D9453F7-B64E-4A00-85AE-5233BCCB46A9}" type="presParOf" srcId="{4DF68475-C4D6-448E-A818-DF3B27783493}" destId="{0CBDBE6B-AC12-43AF-8988-FA83DA80FF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BB6672-B333-4B9B-BC91-6BD9C62636F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37BB23-F6FC-4492-A5AA-72A26C6F6491}">
      <dgm:prSet phldrT="[Текст]"/>
      <dgm:spPr/>
      <dgm:t>
        <a:bodyPr/>
        <a:lstStyle/>
        <a:p>
          <a:r>
            <a:rPr lang="ru-RU" dirty="0" smtClean="0"/>
            <a:t>Потребность </a:t>
          </a:r>
          <a:endParaRPr lang="ru-RU" dirty="0"/>
        </a:p>
      </dgm:t>
    </dgm:pt>
    <dgm:pt modelId="{4776A1B8-CB18-4670-855B-0D9A3AB75CC1}" type="parTrans" cxnId="{E3F371E6-415C-4D57-8DE8-6F704FAA7E27}">
      <dgm:prSet/>
      <dgm:spPr/>
      <dgm:t>
        <a:bodyPr/>
        <a:lstStyle/>
        <a:p>
          <a:endParaRPr lang="ru-RU"/>
        </a:p>
      </dgm:t>
    </dgm:pt>
    <dgm:pt modelId="{A596263C-6DC7-426E-89CC-79DA4DD436DF}" type="sibTrans" cxnId="{E3F371E6-415C-4D57-8DE8-6F704FAA7E27}">
      <dgm:prSet/>
      <dgm:spPr/>
      <dgm:t>
        <a:bodyPr/>
        <a:lstStyle/>
        <a:p>
          <a:endParaRPr lang="ru-RU"/>
        </a:p>
      </dgm:t>
    </dgm:pt>
    <dgm:pt modelId="{DC738953-202C-4874-B6A3-E3A7382CCF76}">
      <dgm:prSet phldrT="[Текст]" custT="1"/>
      <dgm:spPr/>
      <dgm:t>
        <a:bodyPr/>
        <a:lstStyle/>
        <a:p>
          <a:r>
            <a:rPr lang="ru-RU" sz="3600" dirty="0" smtClean="0"/>
            <a:t>в общении</a:t>
          </a:r>
          <a:endParaRPr lang="ru-RU" sz="3600" dirty="0"/>
        </a:p>
      </dgm:t>
    </dgm:pt>
    <dgm:pt modelId="{80394502-2329-43EA-A1A3-D5D9B1AB54F8}" type="parTrans" cxnId="{4B8EF9BA-8935-43C7-92DA-F22126EBC224}">
      <dgm:prSet/>
      <dgm:spPr/>
      <dgm:t>
        <a:bodyPr/>
        <a:lstStyle/>
        <a:p>
          <a:endParaRPr lang="ru-RU"/>
        </a:p>
      </dgm:t>
    </dgm:pt>
    <dgm:pt modelId="{34F2E41F-AD01-4378-9C75-5C03A75FF560}" type="sibTrans" cxnId="{4B8EF9BA-8935-43C7-92DA-F22126EBC224}">
      <dgm:prSet/>
      <dgm:spPr/>
      <dgm:t>
        <a:bodyPr/>
        <a:lstStyle/>
        <a:p>
          <a:endParaRPr lang="ru-RU"/>
        </a:p>
      </dgm:t>
    </dgm:pt>
    <dgm:pt modelId="{9F1E56B1-0EB5-4963-ADF0-C523FB3FA1AB}">
      <dgm:prSet phldrT="[Текст]" custT="1"/>
      <dgm:spPr/>
      <dgm:t>
        <a:bodyPr/>
        <a:lstStyle/>
        <a:p>
          <a:r>
            <a:rPr lang="ru-RU" sz="3600" dirty="0" smtClean="0"/>
            <a:t>в проведении досуга</a:t>
          </a:r>
          <a:endParaRPr lang="ru-RU" sz="3600" dirty="0"/>
        </a:p>
      </dgm:t>
    </dgm:pt>
    <dgm:pt modelId="{AC5F1EFE-CEC2-4D52-A751-38D5D96D6104}" type="parTrans" cxnId="{6E0C5C68-83D9-41D6-87CC-0671349DEB9D}">
      <dgm:prSet/>
      <dgm:spPr/>
      <dgm:t>
        <a:bodyPr/>
        <a:lstStyle/>
        <a:p>
          <a:endParaRPr lang="ru-RU"/>
        </a:p>
      </dgm:t>
    </dgm:pt>
    <dgm:pt modelId="{5D3C5329-24CA-4D74-BF60-410F7EB75B29}" type="sibTrans" cxnId="{6E0C5C68-83D9-41D6-87CC-0671349DEB9D}">
      <dgm:prSet/>
      <dgm:spPr/>
      <dgm:t>
        <a:bodyPr/>
        <a:lstStyle/>
        <a:p>
          <a:endParaRPr lang="ru-RU"/>
        </a:p>
      </dgm:t>
    </dgm:pt>
    <dgm:pt modelId="{2B935CD8-D059-4981-955C-3BE598B0DD67}">
      <dgm:prSet phldrT="[Текст]"/>
      <dgm:spPr/>
      <dgm:t>
        <a:bodyPr/>
        <a:lstStyle/>
        <a:p>
          <a:r>
            <a:rPr lang="ru-RU" dirty="0" smtClean="0"/>
            <a:t>Приобщение к асоциальной среде</a:t>
          </a:r>
          <a:endParaRPr lang="ru-RU" dirty="0"/>
        </a:p>
      </dgm:t>
    </dgm:pt>
    <dgm:pt modelId="{DAA049AD-68BF-42D7-96C8-C5DECD2C08A1}" type="parTrans" cxnId="{FDC6A52D-6EE4-4F3D-A5B4-71D79D265F58}">
      <dgm:prSet/>
      <dgm:spPr/>
      <dgm:t>
        <a:bodyPr/>
        <a:lstStyle/>
        <a:p>
          <a:endParaRPr lang="ru-RU"/>
        </a:p>
      </dgm:t>
    </dgm:pt>
    <dgm:pt modelId="{88FC3808-DA03-43E7-AB8E-F9FB4B3E0191}" type="sibTrans" cxnId="{FDC6A52D-6EE4-4F3D-A5B4-71D79D265F58}">
      <dgm:prSet/>
      <dgm:spPr/>
      <dgm:t>
        <a:bodyPr/>
        <a:lstStyle/>
        <a:p>
          <a:endParaRPr lang="ru-RU"/>
        </a:p>
      </dgm:t>
    </dgm:pt>
    <dgm:pt modelId="{CAE6EF98-6331-4CB5-BF28-34876A6CD79F}">
      <dgm:prSet phldrT="[Текст]" custT="1"/>
      <dgm:spPr/>
      <dgm:t>
        <a:bodyPr/>
        <a:lstStyle/>
        <a:p>
          <a:r>
            <a:rPr lang="ru-RU" sz="2800" dirty="0" smtClean="0"/>
            <a:t>Удовлетворение потребностей</a:t>
          </a:r>
          <a:endParaRPr lang="ru-RU" sz="2800" dirty="0"/>
        </a:p>
      </dgm:t>
    </dgm:pt>
    <dgm:pt modelId="{A24A9FE1-0B26-4A3C-8DB2-65B258F05D38}" type="parTrans" cxnId="{DC7B7F86-B5DE-4A43-891B-CF58D4C925CC}">
      <dgm:prSet/>
      <dgm:spPr/>
      <dgm:t>
        <a:bodyPr/>
        <a:lstStyle/>
        <a:p>
          <a:endParaRPr lang="ru-RU"/>
        </a:p>
      </dgm:t>
    </dgm:pt>
    <dgm:pt modelId="{4069FE48-7CED-4338-8E23-5D7408466F30}" type="sibTrans" cxnId="{DC7B7F86-B5DE-4A43-891B-CF58D4C925CC}">
      <dgm:prSet/>
      <dgm:spPr/>
      <dgm:t>
        <a:bodyPr/>
        <a:lstStyle/>
        <a:p>
          <a:endParaRPr lang="ru-RU"/>
        </a:p>
      </dgm:t>
    </dgm:pt>
    <dgm:pt modelId="{3BBA49B0-1395-4BF3-B890-DEF246D8A584}">
      <dgm:prSet phldrT="[Текст]" custT="1"/>
      <dgm:spPr/>
      <dgm:t>
        <a:bodyPr/>
        <a:lstStyle/>
        <a:p>
          <a:r>
            <a:rPr lang="ru-RU" sz="2800" dirty="0" smtClean="0"/>
            <a:t>Дополнительные возможности самоутверждения</a:t>
          </a:r>
          <a:endParaRPr lang="ru-RU" sz="2800" dirty="0"/>
        </a:p>
      </dgm:t>
    </dgm:pt>
    <dgm:pt modelId="{E6132EF7-15A3-4561-9783-C7FDF3395287}" type="parTrans" cxnId="{1E62DD5C-927B-49C4-A9C0-64200341C8B4}">
      <dgm:prSet/>
      <dgm:spPr/>
      <dgm:t>
        <a:bodyPr/>
        <a:lstStyle/>
        <a:p>
          <a:endParaRPr lang="ru-RU"/>
        </a:p>
      </dgm:t>
    </dgm:pt>
    <dgm:pt modelId="{472DF2EB-8433-48E3-BAFB-696CE8E3A6AD}" type="sibTrans" cxnId="{1E62DD5C-927B-49C4-A9C0-64200341C8B4}">
      <dgm:prSet/>
      <dgm:spPr/>
      <dgm:t>
        <a:bodyPr/>
        <a:lstStyle/>
        <a:p>
          <a:endParaRPr lang="ru-RU"/>
        </a:p>
      </dgm:t>
    </dgm:pt>
    <dgm:pt modelId="{55E4A320-4FCE-4308-B958-47C6023748E5}" type="pres">
      <dgm:prSet presAssocID="{05BB6672-B333-4B9B-BC91-6BD9C62636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94A6BC-F971-4BDF-90CE-4A581F2A776D}" type="pres">
      <dgm:prSet presAssocID="{2B935CD8-D059-4981-955C-3BE598B0DD67}" presName="boxAndChildren" presStyleCnt="0"/>
      <dgm:spPr/>
    </dgm:pt>
    <dgm:pt modelId="{AA06C298-F05D-46F2-91B3-6301698A6240}" type="pres">
      <dgm:prSet presAssocID="{2B935CD8-D059-4981-955C-3BE598B0DD67}" presName="parentTextBox" presStyleLbl="node1" presStyleIdx="0" presStyleCnt="2"/>
      <dgm:spPr/>
      <dgm:t>
        <a:bodyPr/>
        <a:lstStyle/>
        <a:p>
          <a:endParaRPr lang="ru-RU"/>
        </a:p>
      </dgm:t>
    </dgm:pt>
    <dgm:pt modelId="{1200F20F-133C-44A0-88E6-82852C0B6D23}" type="pres">
      <dgm:prSet presAssocID="{2B935CD8-D059-4981-955C-3BE598B0DD67}" presName="entireBox" presStyleLbl="node1" presStyleIdx="0" presStyleCnt="2"/>
      <dgm:spPr/>
      <dgm:t>
        <a:bodyPr/>
        <a:lstStyle/>
        <a:p>
          <a:endParaRPr lang="ru-RU"/>
        </a:p>
      </dgm:t>
    </dgm:pt>
    <dgm:pt modelId="{835EB342-9AE2-48E7-B4E8-82A249977B64}" type="pres">
      <dgm:prSet presAssocID="{2B935CD8-D059-4981-955C-3BE598B0DD67}" presName="descendantBox" presStyleCnt="0"/>
      <dgm:spPr/>
    </dgm:pt>
    <dgm:pt modelId="{036E8D4B-0384-4B14-8A90-360A94240133}" type="pres">
      <dgm:prSet presAssocID="{CAE6EF98-6331-4CB5-BF28-34876A6CD79F}" presName="childTextBox" presStyleLbl="fgAccFollowNode1" presStyleIdx="0" presStyleCnt="4" custScaleY="102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D1D28-AA8E-486F-A600-2C11A8D36D5E}" type="pres">
      <dgm:prSet presAssocID="{3BBA49B0-1395-4BF3-B890-DEF246D8A584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08EE3-CC77-429B-8D5F-D5D6095A5A94}" type="pres">
      <dgm:prSet presAssocID="{A596263C-6DC7-426E-89CC-79DA4DD436DF}" presName="sp" presStyleCnt="0"/>
      <dgm:spPr/>
    </dgm:pt>
    <dgm:pt modelId="{2C207DD7-A18C-41F7-A649-3495E3CA19D3}" type="pres">
      <dgm:prSet presAssocID="{0B37BB23-F6FC-4492-A5AA-72A26C6F6491}" presName="arrowAndChildren" presStyleCnt="0"/>
      <dgm:spPr/>
    </dgm:pt>
    <dgm:pt modelId="{A4379786-4B64-4C4A-AC86-667A180C9BBD}" type="pres">
      <dgm:prSet presAssocID="{0B37BB23-F6FC-4492-A5AA-72A26C6F6491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29C06771-946A-4F98-A164-28D00A18E8E8}" type="pres">
      <dgm:prSet presAssocID="{0B37BB23-F6FC-4492-A5AA-72A26C6F6491}" presName="arrow" presStyleLbl="node1" presStyleIdx="1" presStyleCnt="2"/>
      <dgm:spPr/>
      <dgm:t>
        <a:bodyPr/>
        <a:lstStyle/>
        <a:p>
          <a:endParaRPr lang="ru-RU"/>
        </a:p>
      </dgm:t>
    </dgm:pt>
    <dgm:pt modelId="{5C6E1F3A-5DD0-4E19-B747-7127C97CD785}" type="pres">
      <dgm:prSet presAssocID="{0B37BB23-F6FC-4492-A5AA-72A26C6F6491}" presName="descendantArrow" presStyleCnt="0"/>
      <dgm:spPr/>
    </dgm:pt>
    <dgm:pt modelId="{7AFEE7B5-4023-490B-BFB1-3FB9BC3B7919}" type="pres">
      <dgm:prSet presAssocID="{DC738953-202C-4874-B6A3-E3A7382CCF76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ABCFC-3AC7-4854-9AC9-5D9C36316E21}" type="pres">
      <dgm:prSet presAssocID="{9F1E56B1-0EB5-4963-ADF0-C523FB3FA1AB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C6A52D-6EE4-4F3D-A5B4-71D79D265F58}" srcId="{05BB6672-B333-4B9B-BC91-6BD9C62636F8}" destId="{2B935CD8-D059-4981-955C-3BE598B0DD67}" srcOrd="1" destOrd="0" parTransId="{DAA049AD-68BF-42D7-96C8-C5DECD2C08A1}" sibTransId="{88FC3808-DA03-43E7-AB8E-F9FB4B3E0191}"/>
    <dgm:cxn modelId="{DC7B7F86-B5DE-4A43-891B-CF58D4C925CC}" srcId="{2B935CD8-D059-4981-955C-3BE598B0DD67}" destId="{CAE6EF98-6331-4CB5-BF28-34876A6CD79F}" srcOrd="0" destOrd="0" parTransId="{A24A9FE1-0B26-4A3C-8DB2-65B258F05D38}" sibTransId="{4069FE48-7CED-4338-8E23-5D7408466F30}"/>
    <dgm:cxn modelId="{8A55889C-2645-49A1-938A-0FA857FEA273}" type="presOf" srcId="{DC738953-202C-4874-B6A3-E3A7382CCF76}" destId="{7AFEE7B5-4023-490B-BFB1-3FB9BC3B7919}" srcOrd="0" destOrd="0" presId="urn:microsoft.com/office/officeart/2005/8/layout/process4"/>
    <dgm:cxn modelId="{6E0C5C68-83D9-41D6-87CC-0671349DEB9D}" srcId="{0B37BB23-F6FC-4492-A5AA-72A26C6F6491}" destId="{9F1E56B1-0EB5-4963-ADF0-C523FB3FA1AB}" srcOrd="1" destOrd="0" parTransId="{AC5F1EFE-CEC2-4D52-A751-38D5D96D6104}" sibTransId="{5D3C5329-24CA-4D74-BF60-410F7EB75B29}"/>
    <dgm:cxn modelId="{6A1D987C-2799-4C0E-B1ED-E5340B8D1AF3}" type="presOf" srcId="{05BB6672-B333-4B9B-BC91-6BD9C62636F8}" destId="{55E4A320-4FCE-4308-B958-47C6023748E5}" srcOrd="0" destOrd="0" presId="urn:microsoft.com/office/officeart/2005/8/layout/process4"/>
    <dgm:cxn modelId="{FAFE3628-9DF8-4801-BE4B-9C130C1BA64F}" type="presOf" srcId="{0B37BB23-F6FC-4492-A5AA-72A26C6F6491}" destId="{A4379786-4B64-4C4A-AC86-667A180C9BBD}" srcOrd="0" destOrd="0" presId="urn:microsoft.com/office/officeart/2005/8/layout/process4"/>
    <dgm:cxn modelId="{C54B3E13-C41F-4F70-A224-AA1347B1355E}" type="presOf" srcId="{0B37BB23-F6FC-4492-A5AA-72A26C6F6491}" destId="{29C06771-946A-4F98-A164-28D00A18E8E8}" srcOrd="1" destOrd="0" presId="urn:microsoft.com/office/officeart/2005/8/layout/process4"/>
    <dgm:cxn modelId="{652FCE2D-DDDE-4BB8-9B23-49BF33821CE1}" type="presOf" srcId="{2B935CD8-D059-4981-955C-3BE598B0DD67}" destId="{1200F20F-133C-44A0-88E6-82852C0B6D23}" srcOrd="1" destOrd="0" presId="urn:microsoft.com/office/officeart/2005/8/layout/process4"/>
    <dgm:cxn modelId="{E3F371E6-415C-4D57-8DE8-6F704FAA7E27}" srcId="{05BB6672-B333-4B9B-BC91-6BD9C62636F8}" destId="{0B37BB23-F6FC-4492-A5AA-72A26C6F6491}" srcOrd="0" destOrd="0" parTransId="{4776A1B8-CB18-4670-855B-0D9A3AB75CC1}" sibTransId="{A596263C-6DC7-426E-89CC-79DA4DD436DF}"/>
    <dgm:cxn modelId="{74749270-F6F6-436A-8EFB-91502CEB84E4}" type="presOf" srcId="{CAE6EF98-6331-4CB5-BF28-34876A6CD79F}" destId="{036E8D4B-0384-4B14-8A90-360A94240133}" srcOrd="0" destOrd="0" presId="urn:microsoft.com/office/officeart/2005/8/layout/process4"/>
    <dgm:cxn modelId="{B0ED1BD9-2C12-4ADB-8FDC-2785C4AE07F4}" type="presOf" srcId="{2B935CD8-D059-4981-955C-3BE598B0DD67}" destId="{AA06C298-F05D-46F2-91B3-6301698A6240}" srcOrd="0" destOrd="0" presId="urn:microsoft.com/office/officeart/2005/8/layout/process4"/>
    <dgm:cxn modelId="{4B8EF9BA-8935-43C7-92DA-F22126EBC224}" srcId="{0B37BB23-F6FC-4492-A5AA-72A26C6F6491}" destId="{DC738953-202C-4874-B6A3-E3A7382CCF76}" srcOrd="0" destOrd="0" parTransId="{80394502-2329-43EA-A1A3-D5D9B1AB54F8}" sibTransId="{34F2E41F-AD01-4378-9C75-5C03A75FF560}"/>
    <dgm:cxn modelId="{1E62DD5C-927B-49C4-A9C0-64200341C8B4}" srcId="{2B935CD8-D059-4981-955C-3BE598B0DD67}" destId="{3BBA49B0-1395-4BF3-B890-DEF246D8A584}" srcOrd="1" destOrd="0" parTransId="{E6132EF7-15A3-4561-9783-C7FDF3395287}" sibTransId="{472DF2EB-8433-48E3-BAFB-696CE8E3A6AD}"/>
    <dgm:cxn modelId="{BA48C75C-D851-48B4-8B7B-B46DEF9B617D}" type="presOf" srcId="{3BBA49B0-1395-4BF3-B890-DEF246D8A584}" destId="{55AD1D28-AA8E-486F-A600-2C11A8D36D5E}" srcOrd="0" destOrd="0" presId="urn:microsoft.com/office/officeart/2005/8/layout/process4"/>
    <dgm:cxn modelId="{D84D932A-F796-4BC3-8A77-D6C9297F7C6C}" type="presOf" srcId="{9F1E56B1-0EB5-4963-ADF0-C523FB3FA1AB}" destId="{459ABCFC-3AC7-4854-9AC9-5D9C36316E21}" srcOrd="0" destOrd="0" presId="urn:microsoft.com/office/officeart/2005/8/layout/process4"/>
    <dgm:cxn modelId="{17962346-5F39-458F-94A7-31F009CEC0A5}" type="presParOf" srcId="{55E4A320-4FCE-4308-B958-47C6023748E5}" destId="{5D94A6BC-F971-4BDF-90CE-4A581F2A776D}" srcOrd="0" destOrd="0" presId="urn:microsoft.com/office/officeart/2005/8/layout/process4"/>
    <dgm:cxn modelId="{57358240-2F74-45C3-B89B-81A239F08882}" type="presParOf" srcId="{5D94A6BC-F971-4BDF-90CE-4A581F2A776D}" destId="{AA06C298-F05D-46F2-91B3-6301698A6240}" srcOrd="0" destOrd="0" presId="urn:microsoft.com/office/officeart/2005/8/layout/process4"/>
    <dgm:cxn modelId="{D19AA746-2E86-4D3C-98BC-DD6EF405746B}" type="presParOf" srcId="{5D94A6BC-F971-4BDF-90CE-4A581F2A776D}" destId="{1200F20F-133C-44A0-88E6-82852C0B6D23}" srcOrd="1" destOrd="0" presId="urn:microsoft.com/office/officeart/2005/8/layout/process4"/>
    <dgm:cxn modelId="{7C861F47-2256-464B-AA85-B3CCE0BD53F8}" type="presParOf" srcId="{5D94A6BC-F971-4BDF-90CE-4A581F2A776D}" destId="{835EB342-9AE2-48E7-B4E8-82A249977B64}" srcOrd="2" destOrd="0" presId="urn:microsoft.com/office/officeart/2005/8/layout/process4"/>
    <dgm:cxn modelId="{554ABD10-B3A9-4FD2-A582-C7F6962B75AC}" type="presParOf" srcId="{835EB342-9AE2-48E7-B4E8-82A249977B64}" destId="{036E8D4B-0384-4B14-8A90-360A94240133}" srcOrd="0" destOrd="0" presId="urn:microsoft.com/office/officeart/2005/8/layout/process4"/>
    <dgm:cxn modelId="{C7A996D5-C029-40BD-B169-837DC314F231}" type="presParOf" srcId="{835EB342-9AE2-48E7-B4E8-82A249977B64}" destId="{55AD1D28-AA8E-486F-A600-2C11A8D36D5E}" srcOrd="1" destOrd="0" presId="urn:microsoft.com/office/officeart/2005/8/layout/process4"/>
    <dgm:cxn modelId="{72551FA4-84DF-48D4-B377-73D38319EBED}" type="presParOf" srcId="{55E4A320-4FCE-4308-B958-47C6023748E5}" destId="{F8D08EE3-CC77-429B-8D5F-D5D6095A5A94}" srcOrd="1" destOrd="0" presId="urn:microsoft.com/office/officeart/2005/8/layout/process4"/>
    <dgm:cxn modelId="{C6B5CED2-8495-44E9-B332-1FB9ADCC5C6A}" type="presParOf" srcId="{55E4A320-4FCE-4308-B958-47C6023748E5}" destId="{2C207DD7-A18C-41F7-A649-3495E3CA19D3}" srcOrd="2" destOrd="0" presId="urn:microsoft.com/office/officeart/2005/8/layout/process4"/>
    <dgm:cxn modelId="{79B850DF-4DDA-4B0B-A523-03A360793523}" type="presParOf" srcId="{2C207DD7-A18C-41F7-A649-3495E3CA19D3}" destId="{A4379786-4B64-4C4A-AC86-667A180C9BBD}" srcOrd="0" destOrd="0" presId="urn:microsoft.com/office/officeart/2005/8/layout/process4"/>
    <dgm:cxn modelId="{BE5D90BB-B91D-444C-87A1-AE8232B4B047}" type="presParOf" srcId="{2C207DD7-A18C-41F7-A649-3495E3CA19D3}" destId="{29C06771-946A-4F98-A164-28D00A18E8E8}" srcOrd="1" destOrd="0" presId="urn:microsoft.com/office/officeart/2005/8/layout/process4"/>
    <dgm:cxn modelId="{26925E99-6712-470C-B7A3-FD8690EDA1C1}" type="presParOf" srcId="{2C207DD7-A18C-41F7-A649-3495E3CA19D3}" destId="{5C6E1F3A-5DD0-4E19-B747-7127C97CD785}" srcOrd="2" destOrd="0" presId="urn:microsoft.com/office/officeart/2005/8/layout/process4"/>
    <dgm:cxn modelId="{7BA420D9-6D67-4AC5-8A4D-13F3C45EB26B}" type="presParOf" srcId="{5C6E1F3A-5DD0-4E19-B747-7127C97CD785}" destId="{7AFEE7B5-4023-490B-BFB1-3FB9BC3B7919}" srcOrd="0" destOrd="0" presId="urn:microsoft.com/office/officeart/2005/8/layout/process4"/>
    <dgm:cxn modelId="{1FBFABD7-B293-4ED1-A91B-FC986CDBC91B}" type="presParOf" srcId="{5C6E1F3A-5DD0-4E19-B747-7127C97CD785}" destId="{459ABCFC-3AC7-4854-9AC9-5D9C36316E2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C95246-D842-4D30-A375-F042B6BC2ABF}">
      <dsp:nvSpPr>
        <dsp:cNvPr id="0" name=""/>
        <dsp:cNvSpPr/>
      </dsp:nvSpPr>
      <dsp:spPr>
        <a:xfrm rot="5400000">
          <a:off x="-170645" y="171840"/>
          <a:ext cx="1137634" cy="796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70645" y="171840"/>
        <a:ext cx="1137634" cy="796343"/>
      </dsp:txXfrm>
    </dsp:sp>
    <dsp:sp modelId="{ED7AA3C2-8F88-437E-AADE-83F06415C527}">
      <dsp:nvSpPr>
        <dsp:cNvPr id="0" name=""/>
        <dsp:cNvSpPr/>
      </dsp:nvSpPr>
      <dsp:spPr>
        <a:xfrm rot="5400000">
          <a:off x="5663612" y="-4866073"/>
          <a:ext cx="739462" cy="10474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Индивидуальные и групповые консультации</a:t>
          </a:r>
          <a:endParaRPr lang="ru-RU" sz="2900" kern="1200" dirty="0"/>
        </a:p>
      </dsp:txBody>
      <dsp:txXfrm rot="5400000">
        <a:off x="5663612" y="-4866073"/>
        <a:ext cx="739462" cy="10474000"/>
      </dsp:txXfrm>
    </dsp:sp>
    <dsp:sp modelId="{CDDB8A7F-522B-490A-A721-EBB280687F06}">
      <dsp:nvSpPr>
        <dsp:cNvPr id="0" name=""/>
        <dsp:cNvSpPr/>
      </dsp:nvSpPr>
      <dsp:spPr>
        <a:xfrm rot="5400000">
          <a:off x="-170645" y="1192817"/>
          <a:ext cx="1137634" cy="796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5400000">
        <a:off x="-170645" y="1192817"/>
        <a:ext cx="1137634" cy="796343"/>
      </dsp:txXfrm>
    </dsp:sp>
    <dsp:sp modelId="{F981CFED-F587-4266-B239-A23E53B31306}">
      <dsp:nvSpPr>
        <dsp:cNvPr id="0" name=""/>
        <dsp:cNvSpPr/>
      </dsp:nvSpPr>
      <dsp:spPr>
        <a:xfrm rot="5400000">
          <a:off x="5663612" y="-3845096"/>
          <a:ext cx="739462" cy="10474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Родительские собрания</a:t>
          </a:r>
          <a:endParaRPr lang="ru-RU" sz="2900" kern="1200" dirty="0"/>
        </a:p>
      </dsp:txBody>
      <dsp:txXfrm rot="5400000">
        <a:off x="5663612" y="-3845096"/>
        <a:ext cx="739462" cy="10474000"/>
      </dsp:txXfrm>
    </dsp:sp>
    <dsp:sp modelId="{5020797E-6525-4D7E-834E-47B6F34CE4D2}">
      <dsp:nvSpPr>
        <dsp:cNvPr id="0" name=""/>
        <dsp:cNvSpPr/>
      </dsp:nvSpPr>
      <dsp:spPr>
        <a:xfrm rot="5400000">
          <a:off x="-170645" y="2213795"/>
          <a:ext cx="1137634" cy="796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70645" y="2213795"/>
        <a:ext cx="1137634" cy="796343"/>
      </dsp:txXfrm>
    </dsp:sp>
    <dsp:sp modelId="{19369DF3-B286-4FDB-B25B-7C961908DB0C}">
      <dsp:nvSpPr>
        <dsp:cNvPr id="0" name=""/>
        <dsp:cNvSpPr/>
      </dsp:nvSpPr>
      <dsp:spPr>
        <a:xfrm rot="5400000">
          <a:off x="5663612" y="-2824119"/>
          <a:ext cx="739462" cy="10474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Родительские тренинги</a:t>
          </a:r>
          <a:endParaRPr lang="ru-RU" sz="2900" kern="1200" dirty="0"/>
        </a:p>
      </dsp:txBody>
      <dsp:txXfrm rot="5400000">
        <a:off x="5663612" y="-2824119"/>
        <a:ext cx="739462" cy="10474000"/>
      </dsp:txXfrm>
    </dsp:sp>
    <dsp:sp modelId="{C44816A4-5B34-4B54-97B7-ED81C11714F6}">
      <dsp:nvSpPr>
        <dsp:cNvPr id="0" name=""/>
        <dsp:cNvSpPr/>
      </dsp:nvSpPr>
      <dsp:spPr>
        <a:xfrm rot="5400000">
          <a:off x="-170645" y="3234772"/>
          <a:ext cx="1137634" cy="796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70645" y="3234772"/>
        <a:ext cx="1137634" cy="796343"/>
      </dsp:txXfrm>
    </dsp:sp>
    <dsp:sp modelId="{FDDA44CD-7E5B-44DF-BBEA-7BB1E40D6B6D}">
      <dsp:nvSpPr>
        <dsp:cNvPr id="0" name=""/>
        <dsp:cNvSpPr/>
      </dsp:nvSpPr>
      <dsp:spPr>
        <a:xfrm rot="5400000">
          <a:off x="5663612" y="-1803141"/>
          <a:ext cx="739462" cy="10474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Совет профилактики</a:t>
          </a:r>
          <a:endParaRPr lang="ru-RU" sz="2900" kern="1200" dirty="0"/>
        </a:p>
      </dsp:txBody>
      <dsp:txXfrm rot="5400000">
        <a:off x="5663612" y="-1803141"/>
        <a:ext cx="739462" cy="10474000"/>
      </dsp:txXfrm>
    </dsp:sp>
    <dsp:sp modelId="{92E47CC9-4BD9-4B9F-8479-F81F5FE0AA27}">
      <dsp:nvSpPr>
        <dsp:cNvPr id="0" name=""/>
        <dsp:cNvSpPr/>
      </dsp:nvSpPr>
      <dsp:spPr>
        <a:xfrm rot="5400000">
          <a:off x="-170645" y="4255749"/>
          <a:ext cx="1137634" cy="796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70645" y="4255749"/>
        <a:ext cx="1137634" cy="796343"/>
      </dsp:txXfrm>
    </dsp:sp>
    <dsp:sp modelId="{0CBDBE6B-AC12-43AF-8988-FA83DA80FF1C}">
      <dsp:nvSpPr>
        <dsp:cNvPr id="0" name=""/>
        <dsp:cNvSpPr/>
      </dsp:nvSpPr>
      <dsp:spPr>
        <a:xfrm rot="5400000">
          <a:off x="5663612" y="-782164"/>
          <a:ext cx="739462" cy="10474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Организация работы семейных клубов (родительских советов)</a:t>
          </a:r>
          <a:endParaRPr lang="ru-RU" sz="2900" kern="1200" dirty="0"/>
        </a:p>
      </dsp:txBody>
      <dsp:txXfrm rot="5400000">
        <a:off x="5663612" y="-782164"/>
        <a:ext cx="739462" cy="10474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00F20F-133C-44A0-88E6-82852C0B6D23}">
      <dsp:nvSpPr>
        <dsp:cNvPr id="0" name=""/>
        <dsp:cNvSpPr/>
      </dsp:nvSpPr>
      <dsp:spPr>
        <a:xfrm>
          <a:off x="0" y="3405943"/>
          <a:ext cx="8307976" cy="22346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Приобщение к асоциальной среде</a:t>
          </a:r>
          <a:endParaRPr lang="ru-RU" sz="4100" kern="1200" dirty="0"/>
        </a:p>
      </dsp:txBody>
      <dsp:txXfrm>
        <a:off x="0" y="3405943"/>
        <a:ext cx="8307976" cy="1206720"/>
      </dsp:txXfrm>
    </dsp:sp>
    <dsp:sp modelId="{036E8D4B-0384-4B14-8A90-360A94240133}">
      <dsp:nvSpPr>
        <dsp:cNvPr id="0" name=""/>
        <dsp:cNvSpPr/>
      </dsp:nvSpPr>
      <dsp:spPr>
        <a:xfrm>
          <a:off x="0" y="4553075"/>
          <a:ext cx="4153987" cy="10577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Удовлетворение потребностей</a:t>
          </a:r>
          <a:endParaRPr lang="ru-RU" sz="2800" kern="1200" dirty="0"/>
        </a:p>
      </dsp:txBody>
      <dsp:txXfrm>
        <a:off x="0" y="4553075"/>
        <a:ext cx="4153987" cy="1057736"/>
      </dsp:txXfrm>
    </dsp:sp>
    <dsp:sp modelId="{55AD1D28-AA8E-486F-A600-2C11A8D36D5E}">
      <dsp:nvSpPr>
        <dsp:cNvPr id="0" name=""/>
        <dsp:cNvSpPr/>
      </dsp:nvSpPr>
      <dsp:spPr>
        <a:xfrm>
          <a:off x="4153988" y="4567970"/>
          <a:ext cx="4153987" cy="10279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Дополнительные возможности самоутверждения</a:t>
          </a:r>
          <a:endParaRPr lang="ru-RU" sz="2800" kern="1200" dirty="0"/>
        </a:p>
      </dsp:txBody>
      <dsp:txXfrm>
        <a:off x="4153988" y="4567970"/>
        <a:ext cx="4153987" cy="1027946"/>
      </dsp:txXfrm>
    </dsp:sp>
    <dsp:sp modelId="{29C06771-946A-4F98-A164-28D00A18E8E8}">
      <dsp:nvSpPr>
        <dsp:cNvPr id="0" name=""/>
        <dsp:cNvSpPr/>
      </dsp:nvSpPr>
      <dsp:spPr>
        <a:xfrm rot="10800000">
          <a:off x="0" y="2544"/>
          <a:ext cx="8307976" cy="34369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Потребность </a:t>
          </a:r>
          <a:endParaRPr lang="ru-RU" sz="4100" kern="1200" dirty="0"/>
        </a:p>
      </dsp:txBody>
      <dsp:txXfrm>
        <a:off x="0" y="2544"/>
        <a:ext cx="8307976" cy="1206358"/>
      </dsp:txXfrm>
    </dsp:sp>
    <dsp:sp modelId="{7AFEE7B5-4023-490B-BFB1-3FB9BC3B7919}">
      <dsp:nvSpPr>
        <dsp:cNvPr id="0" name=""/>
        <dsp:cNvSpPr/>
      </dsp:nvSpPr>
      <dsp:spPr>
        <a:xfrm>
          <a:off x="0" y="1208903"/>
          <a:ext cx="4153987" cy="10276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 общении</a:t>
          </a:r>
          <a:endParaRPr lang="ru-RU" sz="3600" kern="1200" dirty="0"/>
        </a:p>
      </dsp:txBody>
      <dsp:txXfrm>
        <a:off x="0" y="1208903"/>
        <a:ext cx="4153987" cy="1027638"/>
      </dsp:txXfrm>
    </dsp:sp>
    <dsp:sp modelId="{459ABCFC-3AC7-4854-9AC9-5D9C36316E21}">
      <dsp:nvSpPr>
        <dsp:cNvPr id="0" name=""/>
        <dsp:cNvSpPr/>
      </dsp:nvSpPr>
      <dsp:spPr>
        <a:xfrm>
          <a:off x="4153988" y="1208903"/>
          <a:ext cx="4153987" cy="10276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 проведении досуга</a:t>
          </a:r>
          <a:endParaRPr lang="ru-RU" sz="3600" kern="1200" dirty="0"/>
        </a:p>
      </dsp:txBody>
      <dsp:txXfrm>
        <a:off x="4153988" y="1208903"/>
        <a:ext cx="4153987" cy="1027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D7414-84BF-463C-8C5C-C46876B6B61A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94441-DA86-4B8A-98E6-FD837351E4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558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5AD23-E360-4E78-A0B9-DE01F3F035D4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C24B-6B46-46D5-8E1B-707B2E743C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95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6D2B-78A6-4313-9054-3F7EFE1D0DA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232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6D2B-78A6-4313-9054-3F7EFE1D0DA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700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6D2B-78A6-4313-9054-3F7EFE1D0DA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90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6D2B-78A6-4313-9054-3F7EFE1D0DA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67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B16D2B-78A6-4313-9054-3F7EFE1D0DA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3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3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0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12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96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70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89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86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1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79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7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769EA-0A44-4AEB-BE3B-C84EEBC12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0CD45-07D1-4007-B926-E378D81A6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79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"/>
          <p:cNvSpPr txBox="1">
            <a:spLocks/>
          </p:cNvSpPr>
          <p:nvPr/>
        </p:nvSpPr>
        <p:spPr>
          <a:xfrm>
            <a:off x="735875" y="949234"/>
            <a:ext cx="10972800" cy="2313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Методические рекомендации по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профилактической работе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обучающимися в ОО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2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070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b="1" dirty="0" smtClean="0">
                <a:solidFill>
                  <a:schemeClr val="bg1"/>
                </a:solidFill>
              </a:rPr>
              <a:t>Говоря о проблемах современных детей и подростков, следует исходить из ряда противоречий, обусловливающих развитие подрастающего поколения: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38207" y="5760720"/>
            <a:ext cx="6270169" cy="6531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Отсутствие желания нести ответственность за его последствия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754" y="994146"/>
            <a:ext cx="49508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Расцвет интеллектуальных и физических сил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38058" y="1017346"/>
            <a:ext cx="6897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Жесткий лимит времени, финансово-экономических возможностей для удовлетворения возросших потребност</a:t>
            </a:r>
            <a:r>
              <a:rPr lang="ru-RU" dirty="0" smtClean="0">
                <a:solidFill>
                  <a:prstClr val="black"/>
                </a:solidFill>
              </a:rPr>
              <a:t>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5942" y="1906347"/>
            <a:ext cx="46403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3CC"/>
                </a:solidFill>
              </a:rPr>
              <a:t>Установка на личное благополучие 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77245" y="1823659"/>
            <a:ext cx="70147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3CC"/>
                </a:solidFill>
              </a:rPr>
              <a:t>Неосознанность ценности собственной жизни, что приводит к неоправданному риску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8279" y="2655510"/>
            <a:ext cx="49123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Достаточно четко осознанные желания и стремления 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72892" y="2696308"/>
            <a:ext cx="64530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Недостаточно развитая воля и сила характера, необходимая для их достижения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8779" y="3504642"/>
            <a:ext cx="4376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3CC"/>
                </a:solidFill>
              </a:rPr>
              <a:t>Осознание собственных идеалов и жизненных планов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2079" y="3577190"/>
            <a:ext cx="42323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3CC"/>
                </a:solidFill>
              </a:rPr>
              <a:t>Их социальная абстрактность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2067" y="4340073"/>
            <a:ext cx="51467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Желание быстрее освободиться от родительской опеки 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12079" y="4305150"/>
            <a:ext cx="63224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Трудности социальной и психологической адаптации к условиям самостоятельной жизни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9005" y="5158157"/>
            <a:ext cx="3048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0033CC"/>
                </a:solidFill>
              </a:rPr>
              <a:t>Развитый эгоцентризм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12079" y="5146026"/>
            <a:ext cx="5960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3CC"/>
                </a:solidFill>
              </a:rPr>
              <a:t>Конформизм к группе сверстников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2879" y="5812140"/>
            <a:ext cx="4663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Стремление самим сделать свой выбор</a:t>
            </a:r>
            <a:endParaRPr lang="ru-RU" sz="2000" dirty="0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4767943" y="1358537"/>
            <a:ext cx="391886" cy="914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4750526" y="2085703"/>
            <a:ext cx="391886" cy="914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4772297" y="3008811"/>
            <a:ext cx="391886" cy="914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4781006" y="3722914"/>
            <a:ext cx="391886" cy="914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4789714" y="4567646"/>
            <a:ext cx="391886" cy="914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4811486" y="5334000"/>
            <a:ext cx="391886" cy="914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4807131" y="5943600"/>
            <a:ext cx="391886" cy="914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135086" y="300445"/>
          <a:ext cx="8307976" cy="5643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6" descr="2"/>
          <p:cNvSpPr>
            <a:spLocks noChangeAspect="1" noChangeArrowheads="1"/>
          </p:cNvSpPr>
          <p:nvPr/>
        </p:nvSpPr>
        <p:spPr bwMode="auto">
          <a:xfrm>
            <a:off x="20743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8611" name="AutoShape 8" descr="2"/>
          <p:cNvSpPr>
            <a:spLocks noChangeAspect="1" noChangeArrowheads="1"/>
          </p:cNvSpPr>
          <p:nvPr/>
        </p:nvSpPr>
        <p:spPr bwMode="auto">
          <a:xfrm>
            <a:off x="20743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8612" name="AutoShape 10" descr="2"/>
          <p:cNvSpPr>
            <a:spLocks noChangeAspect="1" noChangeArrowheads="1"/>
          </p:cNvSpPr>
          <p:nvPr/>
        </p:nvSpPr>
        <p:spPr bwMode="auto">
          <a:xfrm>
            <a:off x="20743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8613" name="AutoShape 12" descr="2"/>
          <p:cNvSpPr>
            <a:spLocks noChangeAspect="1" noChangeArrowheads="1"/>
          </p:cNvSpPr>
          <p:nvPr/>
        </p:nvSpPr>
        <p:spPr bwMode="auto">
          <a:xfrm>
            <a:off x="20743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8614" name="AutoShape 14" descr="2"/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1" y="1052514"/>
          <a:ext cx="12192000" cy="533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82">
                  <a:extLst>
                    <a:ext uri="{9D8B030D-6E8A-4147-A177-3AD203B41FA5}"/>
                  </a:extLst>
                </a:gridCol>
                <a:gridCol w="2913017">
                  <a:extLst>
                    <a:ext uri="{9D8B030D-6E8A-4147-A177-3AD203B41FA5}"/>
                  </a:extLst>
                </a:gridCol>
                <a:gridCol w="3017520">
                  <a:extLst>
                    <a:ext uri="{9D8B030D-6E8A-4147-A177-3AD203B41FA5}"/>
                  </a:extLst>
                </a:gridCol>
                <a:gridCol w="2312126">
                  <a:extLst>
                    <a:ext uri="{9D8B030D-6E8A-4147-A177-3AD203B41FA5}"/>
                  </a:extLst>
                </a:gridCol>
                <a:gridCol w="2290355"/>
              </a:tblGrid>
              <a:tr h="113203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Понятие/ ценность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Папа говорит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 говорит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extLst>
                  <a:ext uri="{0D108BD9-81ED-4DB2-BD59-A6C34878D82A}"/>
                </a:extLst>
              </a:tr>
              <a:tr h="6676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Жизнь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extLst>
                  <a:ext uri="{0D108BD9-81ED-4DB2-BD59-A6C34878D82A}"/>
                </a:extLst>
              </a:tr>
              <a:tr h="6676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extLst>
                  <a:ext uri="{0D108BD9-81ED-4DB2-BD59-A6C34878D82A}"/>
                </a:extLst>
              </a:tr>
              <a:tr h="6676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Деньги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extLst>
                  <a:ext uri="{0D108BD9-81ED-4DB2-BD59-A6C34878D82A}"/>
                </a:extLst>
              </a:tr>
              <a:tr h="6676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Дружба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extLst>
                  <a:ext uri="{0D108BD9-81ED-4DB2-BD59-A6C34878D82A}"/>
                </a:extLst>
              </a:tr>
              <a:tr h="6676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Честность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extLst>
                  <a:ext uri="{0D108BD9-81ED-4DB2-BD59-A6C34878D82A}"/>
                </a:extLst>
              </a:tr>
              <a:tr h="6676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Любовь…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9" marR="121929" marT="45712" marB="45712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950822" y="170136"/>
            <a:ext cx="7062651" cy="7573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+mn-lt"/>
                <a:ea typeface="NSimSun" pitchFamily="49" charset="-122"/>
                <a:cs typeface="Times New Roman" pitchFamily="18" charset="0"/>
              </a:rPr>
              <a:t>Работа с семейными сценариями</a:t>
            </a:r>
            <a:endParaRPr lang="ru-RU" sz="3600" b="1" dirty="0">
              <a:solidFill>
                <a:srgbClr val="0033CC"/>
              </a:solidFill>
              <a:latin typeface="+mn-lt"/>
              <a:ea typeface="NSimSun" pitchFamily="49" charset="-122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1" y="2181815"/>
            <a:ext cx="7062651" cy="75732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Segoe Script" pitchFamily="66" charset="0"/>
                <a:ea typeface="NSimSun" pitchFamily="49" charset="-122"/>
                <a:cs typeface="Times New Roman" pitchFamily="18" charset="0"/>
              </a:rPr>
              <a:t>Красная черта</a:t>
            </a:r>
            <a:endParaRPr lang="ru-RU" sz="6000" b="1" dirty="0">
              <a:solidFill>
                <a:srgbClr val="C00000"/>
              </a:solidFill>
              <a:latin typeface="Segoe Script" pitchFamily="66" charset="0"/>
              <a:ea typeface="NSimSun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35577" y="1067821"/>
            <a:ext cx="1127324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Цели: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помочь взрослым, родителям вспомнить себя в детском возрасте, чтобы лучше понимать особенности развития, характер и поступки собственных детей;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организовать дискуссию по поводу родительских ожиданий и требований, по поводу использования слов «должен», «неправильно», «проступок» по отношению к собственным детям-подросткам.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757646" y="1018903"/>
            <a:ext cx="10796875" cy="4431574"/>
          </a:xfrm>
        </p:spPr>
        <p:txBody>
          <a:bodyPr/>
          <a:lstStyle/>
          <a:p>
            <a:pPr eaLnBrk="1" hangingPunct="1"/>
            <a:r>
              <a:rPr lang="ru-RU" sz="4000" i="1" dirty="0" smtClean="0"/>
              <a:t>Попробуй ставить каждодневно перед собой конкретные задачи и добиваться их выполнения. </a:t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Человек, достигнувший какой-либо цели, чувствует себя радостным и удовлетворенным</a:t>
            </a:r>
            <a:r>
              <a:rPr lang="ru-RU" sz="4000" dirty="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6" descr="2"/>
          <p:cNvSpPr>
            <a:spLocks noChangeAspect="1" noChangeArrowheads="1"/>
          </p:cNvSpPr>
          <p:nvPr/>
        </p:nvSpPr>
        <p:spPr bwMode="auto">
          <a:xfrm>
            <a:off x="20743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7587" name="AutoShape 8" descr="2"/>
          <p:cNvSpPr>
            <a:spLocks noChangeAspect="1" noChangeArrowheads="1"/>
          </p:cNvSpPr>
          <p:nvPr/>
        </p:nvSpPr>
        <p:spPr bwMode="auto">
          <a:xfrm>
            <a:off x="20743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7588" name="AutoShape 10" descr="2"/>
          <p:cNvSpPr>
            <a:spLocks noChangeAspect="1" noChangeArrowheads="1"/>
          </p:cNvSpPr>
          <p:nvPr/>
        </p:nvSpPr>
        <p:spPr bwMode="auto">
          <a:xfrm>
            <a:off x="20743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7589" name="AutoShape 12" descr="2"/>
          <p:cNvSpPr>
            <a:spLocks noChangeAspect="1" noChangeArrowheads="1"/>
          </p:cNvSpPr>
          <p:nvPr/>
        </p:nvSpPr>
        <p:spPr bwMode="auto">
          <a:xfrm>
            <a:off x="207433" y="46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7590" name="AutoShape 14" descr="2"/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7592" name="Объект 2"/>
          <p:cNvSpPr>
            <a:spLocks noGrp="1"/>
          </p:cNvSpPr>
          <p:nvPr>
            <p:ph idx="1"/>
          </p:nvPr>
        </p:nvSpPr>
        <p:spPr>
          <a:xfrm>
            <a:off x="0" y="1867989"/>
            <a:ext cx="12192000" cy="363111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altLang="ru-RU" sz="2800" dirty="0" smtClean="0"/>
          </a:p>
          <a:p>
            <a:pPr marL="0" indent="0">
              <a:buFont typeface="Arial" charset="0"/>
              <a:buNone/>
            </a:pPr>
            <a:endParaRPr lang="ru-RU" altLang="ru-RU" sz="2800" dirty="0" smtClean="0"/>
          </a:p>
          <a:p>
            <a:pPr marL="0" indent="0">
              <a:buFont typeface="Arial" charset="0"/>
              <a:buNone/>
            </a:pPr>
            <a:endParaRPr lang="ru-RU" altLang="ru-RU" sz="2800" dirty="0" smtClean="0"/>
          </a:p>
          <a:p>
            <a:pPr marL="0" indent="0">
              <a:buFont typeface="Arial" charset="0"/>
              <a:buNone/>
            </a:pPr>
            <a:endParaRPr lang="ru-RU" altLang="ru-RU" sz="2800" dirty="0" smtClean="0"/>
          </a:p>
          <a:p>
            <a:pPr marL="0" indent="0">
              <a:buFont typeface="Arial" charset="0"/>
              <a:buNone/>
            </a:pPr>
            <a:endParaRPr lang="ru-RU" altLang="ru-RU" sz="2800" dirty="0" smtClean="0"/>
          </a:p>
          <a:p>
            <a:pPr marL="0" indent="0">
              <a:buFont typeface="Arial" charset="0"/>
              <a:buNone/>
            </a:pPr>
            <a:endParaRPr lang="ru-RU" altLang="ru-RU" sz="28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820853"/>
          <a:ext cx="12192000" cy="304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/>
                  </a:extLst>
                </a:gridCol>
                <a:gridCol w="2032000">
                  <a:extLst>
                    <a:ext uri="{9D8B030D-6E8A-4147-A177-3AD203B41FA5}"/>
                  </a:extLst>
                </a:gridCol>
                <a:gridCol w="2032000">
                  <a:extLst>
                    <a:ext uri="{9D8B030D-6E8A-4147-A177-3AD203B41FA5}"/>
                  </a:extLst>
                </a:gridCol>
                <a:gridCol w="2304253">
                  <a:extLst>
                    <a:ext uri="{9D8B030D-6E8A-4147-A177-3AD203B41FA5}"/>
                  </a:extLst>
                </a:gridCol>
                <a:gridCol w="1759747">
                  <a:extLst>
                    <a:ext uri="{9D8B030D-6E8A-4147-A177-3AD203B41FA5}"/>
                  </a:extLst>
                </a:gridCol>
                <a:gridCol w="2032000">
                  <a:extLst>
                    <a:ext uri="{9D8B030D-6E8A-4147-A177-3AD203B41FA5}"/>
                  </a:extLst>
                </a:gridCol>
              </a:tblGrid>
              <a:tr h="13326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по степени важности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(проблемы, требующие решения)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Желаемый итог (результат)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ты будешь действовать?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может помешать? (риски)</a:t>
                      </a:r>
                      <a:endParaRPr lang="ru-RU" alt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 или что может помочь? (ресурсы)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19" marB="45719"/>
                </a:tc>
                <a:extLst>
                  <a:ext uri="{0D108BD9-81ED-4DB2-BD59-A6C34878D82A}"/>
                </a:extLst>
              </a:tr>
              <a:tr h="853723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0" marR="121920" marT="45719" marB="45719"/>
                </a:tc>
                <a:extLst>
                  <a:ext uri="{0D108BD9-81ED-4DB2-BD59-A6C34878D82A}"/>
                </a:extLst>
              </a:tr>
              <a:tr h="853723"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0" marR="121920" marT="45719" marB="45719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121920" marR="121920" marT="45719" marB="45719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612571" y="0"/>
            <a:ext cx="9579429" cy="150810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«Без цели нет деятельности, без интереса – нет цели, а без деятельности нет жизни»</a:t>
            </a:r>
            <a:r>
              <a:rPr lang="ru-RU" sz="2800" dirty="0" smtClean="0">
                <a:latin typeface="Monotype Corsiva" pitchFamily="66" charset="0"/>
              </a:rPr>
              <a:t> </a:t>
            </a:r>
          </a:p>
          <a:p>
            <a:pPr algn="r"/>
            <a:r>
              <a:rPr lang="ru-RU" sz="2800" dirty="0" smtClean="0">
                <a:latin typeface="Monotype Corsiva" pitchFamily="66" charset="0"/>
              </a:rPr>
              <a:t>(В. Г. Белинский) 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717074" y="1868307"/>
            <a:ext cx="7023463" cy="6658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Ресурсная карта</a:t>
            </a:r>
            <a:endParaRPr lang="ru-RU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3988" y="196261"/>
            <a:ext cx="7023463" cy="6658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Триптих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532" y="1547950"/>
            <a:ext cx="6653349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1) Я сейчас нервничаю по поводу экзамена. </a:t>
            </a:r>
          </a:p>
          <a:p>
            <a:pPr>
              <a:buNone/>
            </a:pPr>
            <a:r>
              <a:rPr lang="ru-RU" sz="2800" dirty="0" smtClean="0"/>
              <a:t>2) Я успешно сдаю экзамен. </a:t>
            </a:r>
          </a:p>
          <a:p>
            <a:pPr>
              <a:buNone/>
            </a:pPr>
            <a:r>
              <a:rPr lang="ru-RU" sz="2800" dirty="0" smtClean="0"/>
              <a:t>3) Промежуточный между первым и вторым: «Как мне удалось достичь такого состояния».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Работа со своей проблематикой средствами </a:t>
            </a:r>
            <a:r>
              <a:rPr lang="ru-RU" sz="2800" dirty="0" err="1" smtClean="0"/>
              <a:t>арт-терапии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0" y="3056708"/>
          <a:ext cx="4990011" cy="2762604"/>
        </p:xfrm>
        <a:graphic>
          <a:graphicData uri="http://schemas.openxmlformats.org/drawingml/2006/table">
            <a:tbl>
              <a:tblPr/>
              <a:tblGrid>
                <a:gridCol w="2886892"/>
                <a:gridCol w="2103119"/>
              </a:tblGrid>
              <a:tr h="95358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Ответственность</a:t>
                      </a: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Родителей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767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Ответственность подростка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08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Стратегия поведения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550329" y="2233749"/>
            <a:ext cx="3910149" cy="668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Анализ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39184" y="1169225"/>
            <a:ext cx="115210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i="1" dirty="0"/>
              <a:t>Многие дети и подростки считают, </a:t>
            </a:r>
            <a:endParaRPr lang="ru-RU" sz="3200" i="1" dirty="0" smtClean="0"/>
          </a:p>
          <a:p>
            <a:pPr algn="ctr"/>
            <a:r>
              <a:rPr lang="ru-RU" sz="3200" i="1" dirty="0" smtClean="0"/>
              <a:t>что не </a:t>
            </a:r>
            <a:r>
              <a:rPr lang="ru-RU" sz="3200" i="1" dirty="0"/>
              <a:t>быть одиноким – </a:t>
            </a:r>
            <a:endParaRPr lang="ru-RU" sz="3200" i="1" dirty="0" smtClean="0"/>
          </a:p>
          <a:p>
            <a:pPr algn="ctr"/>
            <a:r>
              <a:rPr lang="ru-RU" sz="3200" i="1" dirty="0" smtClean="0"/>
              <a:t>это </a:t>
            </a:r>
            <a:r>
              <a:rPr lang="ru-RU" sz="3200" i="1" dirty="0"/>
              <a:t>значит быть понятым, </a:t>
            </a:r>
            <a:r>
              <a:rPr lang="ru-RU" sz="3200" i="1" dirty="0" smtClean="0"/>
              <a:t>быть </a:t>
            </a:r>
            <a:r>
              <a:rPr lang="ru-RU" sz="3200" i="1" dirty="0"/>
              <a:t>принятым, </a:t>
            </a:r>
          </a:p>
          <a:p>
            <a:pPr algn="ctr"/>
            <a:r>
              <a:rPr lang="ru-RU" sz="3200" i="1" dirty="0"/>
              <a:t>быть любимым и быть откровенным </a:t>
            </a:r>
            <a:r>
              <a:rPr lang="ru-RU" sz="3200" i="1" dirty="0" smtClean="0"/>
              <a:t>с </a:t>
            </a:r>
            <a:r>
              <a:rPr lang="ru-RU" sz="3200" i="1" dirty="0"/>
              <a:t>человеком, </a:t>
            </a:r>
            <a:endParaRPr lang="ru-RU" sz="3200" i="1" dirty="0" smtClean="0"/>
          </a:p>
          <a:p>
            <a:pPr algn="ctr"/>
            <a:r>
              <a:rPr lang="ru-RU" sz="3200" i="1" dirty="0" smtClean="0"/>
              <a:t>которому </a:t>
            </a:r>
            <a:r>
              <a:rPr lang="ru-RU" sz="3200" i="1" dirty="0"/>
              <a:t>можно было бы открыть самого себя. </a:t>
            </a:r>
            <a:endParaRPr lang="ru-RU" sz="3200" i="1" dirty="0" smtClean="0"/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Каждый человек нуждается в постоянной поддержке </a:t>
            </a:r>
            <a:endParaRPr lang="ru-RU" sz="3200" i="1" dirty="0" smtClean="0"/>
          </a:p>
          <a:p>
            <a:pPr algn="ctr"/>
            <a:r>
              <a:rPr lang="ru-RU" sz="3200" i="1" dirty="0" smtClean="0"/>
              <a:t>и </a:t>
            </a:r>
            <a:r>
              <a:rPr lang="ru-RU" sz="3200" i="1" dirty="0"/>
              <a:t>ищет того, </a:t>
            </a:r>
            <a:r>
              <a:rPr lang="ru-RU" sz="3200" i="1" dirty="0" smtClean="0"/>
              <a:t>кто </a:t>
            </a:r>
            <a:r>
              <a:rPr lang="ru-RU" sz="3200" i="1" dirty="0"/>
              <a:t>бы мог стать для него опорой, </a:t>
            </a:r>
          </a:p>
          <a:p>
            <a:pPr algn="ctr"/>
            <a:r>
              <a:rPr lang="ru-RU" sz="3200" i="1" dirty="0"/>
              <a:t>и с </a:t>
            </a:r>
            <a:r>
              <a:rPr lang="ru-RU" sz="3200" i="1" dirty="0" smtClean="0"/>
              <a:t>кем </a:t>
            </a:r>
            <a:r>
              <a:rPr lang="ru-RU" sz="3200" i="1" dirty="0"/>
              <a:t>можно делиться всеми своими секретами.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007534" y="367139"/>
            <a:ext cx="99779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/>
              <a:t>Возможно, </a:t>
            </a:r>
          </a:p>
          <a:p>
            <a:pPr algn="ctr"/>
            <a:r>
              <a:rPr lang="ru-RU" sz="2400" b="1"/>
              <a:t>именно поэтому такое сильное желание иметь друга</a:t>
            </a:r>
            <a:r>
              <a:rPr lang="ru-RU" sz="2400"/>
              <a:t> </a:t>
            </a:r>
          </a:p>
        </p:txBody>
      </p:sp>
      <p:pic>
        <p:nvPicPr>
          <p:cNvPr id="20483" name="Picture 5" descr="Мирись-мирись-и-больше-не-дери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8500" y="1484313"/>
            <a:ext cx="8178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600" y="1349829"/>
            <a:ext cx="10972800" cy="39536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800" dirty="0"/>
              <a:t>В системе образования России </a:t>
            </a:r>
            <a:r>
              <a:rPr lang="ru-RU" sz="3800" dirty="0" smtClean="0"/>
              <a:t> </a:t>
            </a:r>
            <a:r>
              <a:rPr lang="ru-RU" sz="3800" dirty="0"/>
              <a:t>реализуется особая форма поддержки и помощи ребенку в учебно-воспитательном процессе – </a:t>
            </a:r>
            <a:r>
              <a:rPr lang="ru-RU" sz="3800" u="sng" dirty="0"/>
              <a:t>психолого-педагогическое сопровождение. </a:t>
            </a:r>
          </a:p>
          <a:p>
            <a:pPr marL="0" indent="0">
              <a:buNone/>
            </a:pPr>
            <a:endParaRPr lang="ru-RU" sz="3800" dirty="0"/>
          </a:p>
          <a:p>
            <a:pPr marL="0" indent="0">
              <a:buNone/>
            </a:pPr>
            <a:r>
              <a:rPr lang="ru-RU" sz="3800" dirty="0"/>
              <a:t>Одной из задач психолого-педагогического сопровождения является профилактика и коррекция отклоняющегося поведения обучающихся с учетом возрастных и индивидуальных особенностей.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49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6180" y="2991394"/>
            <a:ext cx="5555820" cy="386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41" y="188640"/>
            <a:ext cx="5930537" cy="51675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Упражнение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«Ищу друга»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69817" y="862151"/>
            <a:ext cx="6609806" cy="357922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1800" dirty="0"/>
              <a:t>Можно представить, что мы переехали в другой город, в котором нет ни одного знакомого. В этом городе есть «Стена объявлений», на которой все желающие могут оставить какую-либо информацию. Необходимо составить текст и придумать оформление объявления, начинающегося словами «Ищу друга». </a:t>
            </a:r>
          </a:p>
          <a:p>
            <a:r>
              <a:rPr lang="ru-RU" sz="1800" dirty="0"/>
              <a:t>Ребята составляют текст и оформляют свои объявления. Готовые объявления развешиваются по стенам так, чтобы с ними могли ознакомиться все желающие. </a:t>
            </a:r>
          </a:p>
          <a:p>
            <a:r>
              <a:rPr lang="ru-RU" sz="1800" dirty="0"/>
              <a:t>Каждый из участников получает право «право трех голосов», он может цветным карандашом поставить крестики на трех объявлениях, на которые он бы откликнулся.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6818812" y="1606731"/>
            <a:ext cx="5199018" cy="13062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20000"/>
              </a:lnSpc>
              <a:buNone/>
            </a:pPr>
            <a:r>
              <a:rPr lang="ru-RU" sz="2200" b="1" i="1" dirty="0" smtClean="0">
                <a:solidFill>
                  <a:srgbClr val="0070C0"/>
                </a:solidFill>
              </a:rPr>
              <a:t>«</a:t>
            </a:r>
            <a:r>
              <a:rPr lang="ru-RU" sz="2200" b="1" i="1" dirty="0">
                <a:solidFill>
                  <a:srgbClr val="0070C0"/>
                </a:solidFill>
              </a:rPr>
              <a:t>Если хочешь, чтоб у тебя были друзья, нужно научиться самому себе быть </a:t>
            </a:r>
            <a:r>
              <a:rPr lang="ru-RU" sz="2200" b="1" i="1" dirty="0" smtClean="0">
                <a:solidFill>
                  <a:srgbClr val="0070C0"/>
                </a:solidFill>
              </a:rPr>
              <a:t>другом»</a:t>
            </a:r>
            <a:endParaRPr lang="ru-RU" sz="2200" b="1" i="1" dirty="0">
              <a:solidFill>
                <a:srgbClr val="0070C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87922" y="116633"/>
            <a:ext cx="2601105" cy="138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3222" y="4441371"/>
            <a:ext cx="4331366" cy="220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2400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2068" y="1097666"/>
            <a:ext cx="41278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«У вас в руках карточки двух цветов 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красный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Calibri" pitchFamily="34" charset="0"/>
                <a:cs typeface="Times New Roman" pitchFamily="18" charset="0"/>
              </a:rPr>
              <a:t>зеленый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Если вы согласны с утверждением, поднимаете зеленую карточку,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 если не согласны – красную.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81453" y="183919"/>
            <a:ext cx="5264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2700">
                  <a:solidFill>
                    <a:srgbClr val="0033CC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Упражнение «Мнение» </a:t>
            </a:r>
            <a:endParaRPr lang="ru-RU" sz="3200" b="1" dirty="0" smtClean="0">
              <a:ln w="12700">
                <a:solidFill>
                  <a:srgbClr val="0033CC"/>
                </a:solidFill>
                <a:prstDash val="solid"/>
              </a:ln>
              <a:solidFill>
                <a:srgbClr val="00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8310" y="1043141"/>
            <a:ext cx="74719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1. Друг – это человек, который за тебя горой. 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2. Мнение друзей и знакомых очень важно. 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3. Человек – существо общественное. 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4. Прежде чем что-то сделать, нужно  посмотреть, к какому результату это действие привело остальных. 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5. В жизни надо попробовать все. 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6. Все в этой жизни решают связи. 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7. Друзья плохого не посоветуют. 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8. Для каждого человека существуют свои собственные правила, законы и нормы. 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9. Если твои знакомые говорят, что ты прав, значит, так и есть. 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10. Лучше уступить, чем потерять друга. </a:t>
            </a:r>
            <a:endParaRPr lang="ru-RU" sz="24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4068" y="1146241"/>
            <a:ext cx="6631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Если вы подняли зеленую карточку больше трех раз, то вы, как и большинство из нас, подвержены влиянию со стороны окружающих.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89611" y="2794456"/>
            <a:ext cx="84386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Иногда это влияние идет нам на пользу,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иногда является вредоносным,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все зависит от человека, и от людей, которые его окружают.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Но как понять, какой перед тобой человек?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И насколько безопасно его поведение?</a:t>
            </a:r>
            <a:r>
              <a:rPr lang="ru-RU" sz="24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0949" y="222069"/>
            <a:ext cx="2995749" cy="6266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err="1" smtClean="0"/>
              <a:t>Graffiti</a:t>
            </a:r>
            <a:r>
              <a:rPr lang="ru-RU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6914" y="1240971"/>
            <a:ext cx="9366069" cy="4833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u="sng" dirty="0" smtClean="0"/>
              <a:t>Цель:</a:t>
            </a:r>
            <a:r>
              <a:rPr lang="ru-RU" sz="2400" b="1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ru-RU" sz="2400" b="1" dirty="0" smtClean="0">
                <a:solidFill>
                  <a:srgbClr val="0033CC"/>
                </a:solidFill>
              </a:rPr>
              <a:t>игра «</a:t>
            </a:r>
            <a:r>
              <a:rPr lang="ru-RU" sz="2400" b="1" dirty="0" err="1" smtClean="0">
                <a:solidFill>
                  <a:srgbClr val="0033CC"/>
                </a:solidFill>
              </a:rPr>
              <a:t>Graffiti</a:t>
            </a:r>
            <a:r>
              <a:rPr lang="ru-RU" sz="2400" b="1" dirty="0" smtClean="0">
                <a:solidFill>
                  <a:srgbClr val="0033CC"/>
                </a:solidFill>
              </a:rPr>
              <a:t>» дает возможность выразить свои чувства и взгляды в психологически безопасной атмосфере. В то же время участники могут познакомиться со всем многообразием мнений, точек  зрения и отношений в коллективе. Кроме того, эта игра способствует развитию терпимости к окружающим.</a:t>
            </a:r>
            <a:r>
              <a:rPr lang="ru-RU" sz="2400" dirty="0" smtClean="0"/>
              <a:t> </a:t>
            </a:r>
          </a:p>
          <a:p>
            <a:pPr>
              <a:spcBef>
                <a:spcPts val="0"/>
              </a:spcBef>
            </a:pPr>
            <a:endParaRPr lang="ru-RU" sz="1100" dirty="0" smtClean="0"/>
          </a:p>
          <a:p>
            <a:pPr>
              <a:spcBef>
                <a:spcPts val="0"/>
              </a:spcBef>
              <a:buNone/>
            </a:pPr>
            <a:r>
              <a:rPr lang="ru-RU" sz="2400" b="1" u="sng" dirty="0" smtClean="0"/>
              <a:t>Материалы: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ru-RU" sz="2400" b="1" dirty="0" smtClean="0">
                <a:solidFill>
                  <a:srgbClr val="0033CC"/>
                </a:solidFill>
              </a:rPr>
              <a:t>цветные фломастеры каждому участнику, шесть листов ватмана с надписями вверху каждого листа: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98145" y="209006"/>
            <a:ext cx="6737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как средство выражения своих идей</a:t>
            </a:r>
            <a:endParaRPr lang="ru-RU" sz="32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8274" y="862151"/>
            <a:ext cx="109336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u="sng" dirty="0" smtClean="0"/>
              <a:t>Краткий анализ написанного: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33CC"/>
                </a:solidFill>
              </a:rPr>
              <a:t> </a:t>
            </a:r>
            <a:r>
              <a:rPr lang="ru-RU" sz="2400" b="1" dirty="0" smtClean="0">
                <a:solidFill>
                  <a:srgbClr val="0033CC"/>
                </a:solidFill>
              </a:rPr>
              <a:t>Чем похожи надписи?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33CC"/>
                </a:solidFill>
              </a:rPr>
              <a:t> В чем различия?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33CC"/>
                </a:solidFill>
              </a:rPr>
              <a:t> Что бросается в глаза при чтении этих надписей.</a:t>
            </a:r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r>
              <a:rPr lang="ru-RU" sz="2400" b="1" u="sng" dirty="0" smtClean="0"/>
              <a:t>Анализ упражнения: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 Какая тема оказалась для тебя самой интересной?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 На какую тему ответы самые разнообразные?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 Как складывалось сотрудничество в твоей группе?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 Написал ли ты что-то такое, что имеет для тебя действительно большое значение?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 Какая надпись тебе понравилась больше всего?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 Какую надпись ты не понял?</a:t>
            </a:r>
          </a:p>
          <a:p>
            <a:pPr lvl="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   Что тебе больше понравилось – писать надписи или читать их?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770708"/>
            <a:ext cx="10972800" cy="64692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/>
              <a:t>Научитесь ценить то, что у вас есть, что вас окружает.</a:t>
            </a:r>
          </a:p>
        </p:txBody>
      </p:sp>
      <p:pic>
        <p:nvPicPr>
          <p:cNvPr id="29699" name="Picture 5" descr="r0bc86v71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121920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3984171" y="367546"/>
            <a:ext cx="72890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i="1" dirty="0">
                <a:solidFill>
                  <a:srgbClr val="0000FF"/>
                </a:solidFill>
                <a:latin typeface="Comic Sans MS" pitchFamily="66" charset="0"/>
              </a:rPr>
              <a:t>Каждый день – </a:t>
            </a:r>
            <a:endParaRPr lang="ru-RU" sz="2400" i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ru-RU" sz="2400" i="1" dirty="0" smtClean="0">
                <a:solidFill>
                  <a:srgbClr val="0000FF"/>
                </a:solidFill>
                <a:latin typeface="Comic Sans MS" pitchFamily="66" charset="0"/>
              </a:rPr>
              <a:t>это </a:t>
            </a:r>
            <a:r>
              <a:rPr lang="ru-RU" sz="2400" i="1" dirty="0">
                <a:solidFill>
                  <a:srgbClr val="0000FF"/>
                </a:solidFill>
                <a:latin typeface="Comic Sans MS" pitchFamily="66" charset="0"/>
              </a:rPr>
              <a:t>маленькая человеческая жизнь, </a:t>
            </a:r>
          </a:p>
          <a:p>
            <a:pPr algn="ctr"/>
            <a:r>
              <a:rPr lang="ru-RU" sz="2400" i="1" dirty="0">
                <a:solidFill>
                  <a:srgbClr val="0000FF"/>
                </a:solidFill>
                <a:latin typeface="Comic Sans MS" pitchFamily="66" charset="0"/>
              </a:rPr>
              <a:t>поэтому старайтесь наполнить его событиями</a:t>
            </a:r>
            <a:r>
              <a:rPr lang="ru-RU" sz="2400" i="1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ru-RU" sz="1200" i="1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ru-RU" sz="2400" i="1" dirty="0">
                <a:solidFill>
                  <a:srgbClr val="0000FF"/>
                </a:solidFill>
                <a:latin typeface="Comic Sans MS" pitchFamily="66" charset="0"/>
              </a:rPr>
              <a:t>Замечательный способ наполнить жизнь радостью - заняться творчеством: </a:t>
            </a:r>
            <a:endParaRPr lang="ru-RU" sz="2400" i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ru-RU" sz="2400" i="1" dirty="0" smtClean="0">
                <a:solidFill>
                  <a:srgbClr val="0000FF"/>
                </a:solidFill>
                <a:latin typeface="Comic Sans MS" pitchFamily="66" charset="0"/>
              </a:rPr>
              <a:t>рисованием</a:t>
            </a:r>
            <a:r>
              <a:rPr lang="ru-RU" sz="2400" i="1" dirty="0">
                <a:solidFill>
                  <a:srgbClr val="0000FF"/>
                </a:solidFill>
                <a:latin typeface="Comic Sans MS" pitchFamily="66" charset="0"/>
              </a:rPr>
              <a:t>, музыкой, танцами, </a:t>
            </a:r>
            <a:endParaRPr lang="ru-RU" sz="2400" i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ru-RU" sz="2400" i="1" dirty="0" smtClean="0">
                <a:solidFill>
                  <a:srgbClr val="0000FF"/>
                </a:solidFill>
                <a:latin typeface="Comic Sans MS" pitchFamily="66" charset="0"/>
              </a:rPr>
              <a:t>катанием </a:t>
            </a:r>
            <a:r>
              <a:rPr lang="ru-RU" sz="2400" i="1" dirty="0">
                <a:solidFill>
                  <a:srgbClr val="0000FF"/>
                </a:solidFill>
                <a:latin typeface="Comic Sans MS" pitchFamily="66" charset="0"/>
              </a:rPr>
              <a:t>на коньках. </a:t>
            </a:r>
            <a:endParaRPr lang="ru-RU" sz="2400" i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endParaRPr lang="ru-RU" sz="1200" i="1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ru-RU" sz="2400" i="1" dirty="0">
                <a:solidFill>
                  <a:srgbClr val="0000FF"/>
                </a:solidFill>
                <a:latin typeface="Comic Sans MS" pitchFamily="66" charset="0"/>
              </a:rPr>
              <a:t> Главное, </a:t>
            </a:r>
            <a:r>
              <a:rPr lang="ru-RU" sz="2400" i="1" dirty="0" smtClean="0">
                <a:solidFill>
                  <a:srgbClr val="0000FF"/>
                </a:solidFill>
                <a:latin typeface="Comic Sans MS" pitchFamily="66" charset="0"/>
              </a:rPr>
              <a:t>чтобы </a:t>
            </a:r>
            <a:r>
              <a:rPr lang="ru-RU" sz="2400" i="1" dirty="0">
                <a:solidFill>
                  <a:srgbClr val="0000FF"/>
                </a:solidFill>
                <a:latin typeface="Comic Sans MS" pitchFamily="66" charset="0"/>
              </a:rPr>
              <a:t>дело </a:t>
            </a:r>
            <a:r>
              <a:rPr lang="ru-RU" sz="2400" i="1" dirty="0" smtClean="0">
                <a:solidFill>
                  <a:srgbClr val="0000FF"/>
                </a:solidFill>
                <a:latin typeface="Comic Sans MS" pitchFamily="66" charset="0"/>
              </a:rPr>
              <a:t>было тебе </a:t>
            </a:r>
            <a:r>
              <a:rPr lang="ru-RU" sz="2400" i="1" dirty="0">
                <a:solidFill>
                  <a:srgbClr val="0000FF"/>
                </a:solidFill>
                <a:latin typeface="Comic Sans MS" pitchFamily="66" charset="0"/>
              </a:rPr>
              <a:t>интересно.</a:t>
            </a:r>
          </a:p>
        </p:txBody>
      </p:sp>
      <p:pic>
        <p:nvPicPr>
          <p:cNvPr id="4" name="Picture 5" descr="C:\Users\user\Desktop\Risovanie-akrilo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106" y="2901740"/>
            <a:ext cx="2969473" cy="2088232"/>
          </a:xfrm>
          <a:prstGeom prst="rect">
            <a:avLst/>
          </a:prstGeom>
          <a:noFill/>
        </p:spPr>
      </p:pic>
      <p:pic>
        <p:nvPicPr>
          <p:cNvPr id="1026" name="Picture 2" descr="C:\Users\user\Desktop\da457fec98a6c3e27774283d87a382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22869" y="4271555"/>
            <a:ext cx="2978333" cy="1985555"/>
          </a:xfrm>
          <a:prstGeom prst="rect">
            <a:avLst/>
          </a:prstGeom>
          <a:noFill/>
        </p:spPr>
      </p:pic>
      <p:pic>
        <p:nvPicPr>
          <p:cNvPr id="1027" name="Picture 3" descr="C:\Users\user\Desktop\dm4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361" y="931905"/>
            <a:ext cx="3013870" cy="2007238"/>
          </a:xfrm>
          <a:prstGeom prst="rect">
            <a:avLst/>
          </a:prstGeom>
          <a:noFill/>
        </p:spPr>
      </p:pic>
      <p:pic>
        <p:nvPicPr>
          <p:cNvPr id="1028" name="Picture 4" descr="C:\Users\user\Desktop\zapis-vokala-mosk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68528" y="4036424"/>
            <a:ext cx="2657757" cy="1760764"/>
          </a:xfrm>
          <a:prstGeom prst="rect">
            <a:avLst/>
          </a:prstGeom>
          <a:noFill/>
        </p:spPr>
      </p:pic>
      <p:pic>
        <p:nvPicPr>
          <p:cNvPr id="10" name="Picture 3" descr="C:\Users\user\Desktop\basket-zashita-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94356" y="4502751"/>
            <a:ext cx="3672407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8822" y="1216438"/>
            <a:ext cx="11403875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28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  <a:tab pos="630238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3 группы:</a:t>
            </a:r>
          </a:p>
          <a:p>
            <a:pPr marL="0" marR="0" lvl="0" indent="428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92100" algn="l"/>
                <a:tab pos="630238" algn="l"/>
              </a:tabLst>
            </a:pPr>
            <a:r>
              <a:rPr lang="ru-RU" sz="2400" dirty="0" smtClean="0">
                <a:cs typeface="Times New Roman" pitchFamily="18" charset="0"/>
              </a:rPr>
              <a:t>Родители</a:t>
            </a:r>
          </a:p>
          <a:p>
            <a:pPr marL="0" marR="0" lvl="0" indent="428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92100" algn="l"/>
                <a:tab pos="630238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Дети</a:t>
            </a:r>
          </a:p>
          <a:p>
            <a:pPr marL="0" marR="0" lvl="0" indent="428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92100" algn="l"/>
                <a:tab pos="630238" algn="l"/>
              </a:tabLst>
            </a:pPr>
            <a:r>
              <a:rPr lang="ru-RU" sz="2400" dirty="0" smtClean="0">
                <a:cs typeface="Times New Roman" pitchFamily="18" charset="0"/>
              </a:rPr>
              <a:t>Психологи </a:t>
            </a:r>
            <a:endParaRPr lang="ru-RU" sz="2400" b="1" dirty="0" smtClean="0">
              <a:cs typeface="Times New Roman" pitchFamily="18" charset="0"/>
            </a:endParaRPr>
          </a:p>
          <a:p>
            <a:pPr marL="0" marR="0" lvl="0" indent="428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  <a:tab pos="630238" algn="l"/>
              </a:tabLs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428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Родители работают над осознанием понятия «счастья» для себя и своего ребенка через ответы на вопросы: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28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2100" algn="l"/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Что мне необходимо для счастья?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28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2100" algn="l"/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Семь составляющих моего счастья.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28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2100" algn="l"/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- Что моему ребенку необходимо для счастья?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428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Сравнить представления детей о счастье (опрос психолог проводит ранее) с записями родителей.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82834" y="221647"/>
            <a:ext cx="8921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3CC"/>
                </a:solidFill>
                <a:cs typeface="Times New Roman" pitchFamily="18" charset="0"/>
              </a:rPr>
              <a:t>Упражнение-размышление «7 составляющих моего счастья»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82879" y="1253948"/>
            <a:ext cx="11848011" cy="4924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Описание.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Все участники делятся на мини-группы, каждая мини-группа получает лист бумаги А3 и свое задание.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ea typeface="Times New Roman" pitchFamily="18" charset="0"/>
                <a:cs typeface="Times New Roman" pitchFamily="18" charset="0"/>
              </a:rPr>
              <a:t>Первой группе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нужно подготовить выступление, суммирующее основные пункты, рассмотренные на тренинге.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ea typeface="Times New Roman" pitchFamily="18" charset="0"/>
                <a:cs typeface="Times New Roman" pitchFamily="18" charset="0"/>
              </a:rPr>
              <a:t>Второй группе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– комплекс мер, которые могут быть приняты в реальной жизни (на рабочем месте) для того, чтобы максимально использовать полученную информацию.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Третьей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– какие препятствия могут возникнуть при применении полученной информации в реальной жизни и как эти препятствия преодолеть.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Группам дается 10 минут, чтобы набросать идеи и придумать, как презентовать их группе. Листы А3 можно использовать для того, чтобы сформулировать на них основные пункты, сделать схематические рисунки 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После этого один представитель от каждой группы презентует всем соображения своей группы.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Обсуждение.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Может ли группа добавить что-то к сказанному, с какими идеями участники согласны, а с какими – нет?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95452" y="169817"/>
            <a:ext cx="9196252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«Подведение итогов»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(листы бумаги формата А3, карандаши, фломастеры)</a:t>
            </a:r>
            <a:endParaRPr lang="ru-RU" sz="2400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obo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287383" y="914401"/>
            <a:ext cx="11717383" cy="5447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Психопрофилактическая работа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предусматривает проведение мероприятий психологического характера с целью 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сохранения, укрепления, улучшения психического самочувствия и здоровья;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предотвращения возникновения невротических расстройств;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противодействия стрессовым влияниям;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решения проблем на различных уровнях психической организации человека: поведенческом, личностном, экзистенциальном.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И включает</a:t>
            </a:r>
          </a:p>
          <a:p>
            <a:pPr>
              <a:buNone/>
              <a:defRPr/>
            </a:pPr>
            <a:r>
              <a:rPr lang="ru-RU" dirty="0" smtClean="0"/>
              <a:t>информационно-просветительскую работу с родителями и учителями, обучение их стратегии для преодоления различного рода трудностей и т.д.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9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2091" y="222387"/>
            <a:ext cx="9609909" cy="99245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Информационно-просветительская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работа с родителями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18011" y="1358537"/>
          <a:ext cx="11270344" cy="522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3234" y="170135"/>
            <a:ext cx="9161417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направления профилактической работы в образовательной организации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221696"/>
            <a:ext cx="11747863" cy="47085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ru-RU" sz="4000" b="1" dirty="0"/>
              <a:t>Безопасная образовательная </a:t>
            </a:r>
            <a:r>
              <a:rPr lang="ru-RU" sz="4000" b="1" dirty="0" smtClean="0"/>
              <a:t>среда </a:t>
            </a:r>
            <a:r>
              <a:rPr lang="ru-RU" sz="4000" dirty="0" smtClean="0"/>
              <a:t>(профилактика </a:t>
            </a:r>
            <a:r>
              <a:rPr lang="ru-RU" sz="4000" dirty="0" err="1"/>
              <a:t>буллинга</a:t>
            </a:r>
            <a:r>
              <a:rPr lang="ru-RU" sz="4000" dirty="0"/>
              <a:t>, Служба школьной медиации</a:t>
            </a:r>
            <a:r>
              <a:rPr lang="ru-RU" sz="4000" dirty="0" smtClean="0"/>
              <a:t>)</a:t>
            </a:r>
          </a:p>
          <a:p>
            <a:pPr>
              <a:lnSpc>
                <a:spcPct val="160000"/>
              </a:lnSpc>
            </a:pPr>
            <a:r>
              <a:rPr lang="ru-RU" sz="4000" b="1" dirty="0"/>
              <a:t>Реализация </a:t>
            </a:r>
            <a:r>
              <a:rPr lang="ru-RU" sz="4000" b="1" dirty="0" smtClean="0"/>
              <a:t>ПФЖС </a:t>
            </a:r>
            <a:r>
              <a:rPr lang="ru-RU" sz="4000" dirty="0" smtClean="0"/>
              <a:t>(программа по формированию жизнестойкости)</a:t>
            </a:r>
          </a:p>
          <a:p>
            <a:pPr>
              <a:lnSpc>
                <a:spcPct val="160000"/>
              </a:lnSpc>
            </a:pPr>
            <a:r>
              <a:rPr lang="ru-RU" sz="4000" b="1" dirty="0"/>
              <a:t>Профилактика употребления </a:t>
            </a:r>
            <a:r>
              <a:rPr lang="ru-RU" sz="4000" b="1" dirty="0" smtClean="0"/>
              <a:t>ПАВ</a:t>
            </a:r>
          </a:p>
          <a:p>
            <a:pPr>
              <a:lnSpc>
                <a:spcPct val="160000"/>
              </a:lnSpc>
            </a:pPr>
            <a:r>
              <a:rPr lang="ru-RU" sz="4000" b="1" dirty="0"/>
              <a:t>Профилактика </a:t>
            </a:r>
            <a:r>
              <a:rPr lang="ru-RU" sz="4000" b="1" dirty="0" smtClean="0"/>
              <a:t>распространения идеологии </a:t>
            </a:r>
            <a:r>
              <a:rPr lang="ru-RU" sz="4000" b="1" dirty="0"/>
              <a:t>экстремизма и </a:t>
            </a:r>
            <a:r>
              <a:rPr lang="ru-RU" sz="4000" b="1" dirty="0" smtClean="0"/>
              <a:t>терроризма</a:t>
            </a:r>
          </a:p>
          <a:p>
            <a:pPr>
              <a:lnSpc>
                <a:spcPct val="160000"/>
              </a:lnSpc>
            </a:pPr>
            <a:r>
              <a:rPr lang="ru-RU" sz="4000" b="1" dirty="0"/>
              <a:t>Информационная </a:t>
            </a:r>
            <a:r>
              <a:rPr lang="ru-RU" sz="4000" b="1" dirty="0" smtClean="0"/>
              <a:t>безопасность</a:t>
            </a:r>
          </a:p>
          <a:p>
            <a:pPr>
              <a:lnSpc>
                <a:spcPct val="160000"/>
              </a:lnSpc>
            </a:pPr>
            <a:r>
              <a:rPr lang="ru-RU" sz="4000" b="1" dirty="0"/>
              <a:t>Профилактика правонарушений и </a:t>
            </a:r>
            <a:r>
              <a:rPr lang="ru-RU" sz="4000" b="1" dirty="0" smtClean="0"/>
              <a:t>безнадзорности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70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378823" y="4493623"/>
            <a:ext cx="11312434" cy="11756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Выбор формы и методов работы зависит от возраста, особенностей психофизиологического развития обучающихся, уровня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сформированности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отклоняющегося поведения.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137447"/>
              </p:ext>
            </p:extLst>
          </p:nvPr>
        </p:nvGraphicFramePr>
        <p:xfrm>
          <a:off x="2852056" y="161107"/>
          <a:ext cx="9011196" cy="4158344"/>
        </p:xfrm>
        <a:graphic>
          <a:graphicData uri="http://schemas.openxmlformats.org/drawingml/2006/table">
            <a:tbl>
              <a:tblPr firstRow="1" bandRow="1"/>
              <a:tblGrid>
                <a:gridCol w="4505598">
                  <a:extLst>
                    <a:ext uri="{9D8B030D-6E8A-4147-A177-3AD203B41FA5}">
                      <a16:colId xmlns:a16="http://schemas.microsoft.com/office/drawing/2014/main" xmlns="" val="2036295400"/>
                    </a:ext>
                  </a:extLst>
                </a:gridCol>
                <a:gridCol w="4505598">
                  <a:extLst>
                    <a:ext uri="{9D8B030D-6E8A-4147-A177-3AD203B41FA5}">
                      <a16:colId xmlns:a16="http://schemas.microsoft.com/office/drawing/2014/main" xmlns="" val="2744652231"/>
                    </a:ext>
                  </a:extLst>
                </a:gridCol>
              </a:tblGrid>
              <a:tr h="72657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/>
                        <a:t>Формы и методы профилактической работы</a:t>
                      </a:r>
                      <a:endParaRPr lang="ru-RU" sz="2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5814144"/>
                  </a:ext>
                </a:extLst>
              </a:tr>
              <a:tr h="4209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sz="2400" b="1" i="1" dirty="0" smtClean="0"/>
                        <a:t>Групповая форма</a:t>
                      </a:r>
                      <a:endParaRPr lang="ru-RU" sz="2400" b="1" i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sz="2400" b="1" i="1" dirty="0" smtClean="0"/>
                        <a:t>Индивидуальная форма</a:t>
                      </a:r>
                      <a:endParaRPr lang="ru-RU" sz="2400" b="1" i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4369489"/>
                  </a:ext>
                </a:extLst>
              </a:tr>
              <a:tr h="16607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2000" b="1" u="sng" dirty="0" smtClean="0"/>
                        <a:t>Социально-психологические тренинги </a:t>
                      </a:r>
                      <a:r>
                        <a:rPr lang="ru-RU" dirty="0" smtClean="0"/>
                        <a:t>(коммуникативный,</a:t>
                      </a:r>
                      <a:r>
                        <a:rPr lang="ru-RU" baseline="0" dirty="0" smtClean="0"/>
                        <a:t> развития жизненных навыков, личностного роста, развития эмоционального интеллекта, устойчивости негативного влияния  и др.)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2000" b="1" u="sng" dirty="0" smtClean="0"/>
                        <a:t>Современные </a:t>
                      </a:r>
                      <a:r>
                        <a:rPr lang="ru-RU" sz="2000" b="1" u="sng" dirty="0" err="1" smtClean="0"/>
                        <a:t>психотехнологии</a:t>
                      </a:r>
                      <a:r>
                        <a:rPr lang="ru-RU" sz="2000" b="1" u="sng" dirty="0" smtClean="0"/>
                        <a:t> </a:t>
                      </a:r>
                      <a:r>
                        <a:rPr lang="ru-RU" dirty="0" smtClean="0"/>
                        <a:t>(КПТ,</a:t>
                      </a:r>
                      <a:r>
                        <a:rPr lang="ru-RU" baseline="0" dirty="0" smtClean="0"/>
                        <a:t> арт-терапия, </a:t>
                      </a:r>
                      <a:r>
                        <a:rPr lang="ru-RU" baseline="0" dirty="0" err="1" smtClean="0"/>
                        <a:t>символдрама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гештальт</a:t>
                      </a:r>
                      <a:r>
                        <a:rPr lang="ru-RU" baseline="0" dirty="0" smtClean="0"/>
                        <a:t>-терапия и др.)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6119214"/>
                  </a:ext>
                </a:extLst>
              </a:tr>
              <a:tr h="892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2000" b="1" u="sng" dirty="0" smtClean="0"/>
                        <a:t>Информирование</a:t>
                      </a:r>
                      <a:r>
                        <a:rPr lang="ru-RU" dirty="0" smtClean="0"/>
                        <a:t> (проблемная лекция, дискуссия, мозговой штурм, круглый стол).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2000" b="1" u="sng" dirty="0" smtClean="0"/>
                        <a:t>Индивидуальное консультирование</a:t>
                      </a:r>
                      <a:endParaRPr lang="ru-RU" sz="2000" b="1" u="sng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94478"/>
                  </a:ext>
                </a:extLst>
              </a:tr>
              <a:tr h="4209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2000" b="1" u="sng" dirty="0" smtClean="0"/>
                        <a:t>Психотерапевтическая</a:t>
                      </a:r>
                      <a:r>
                        <a:rPr lang="ru-RU" sz="2000" b="1" u="sng" baseline="0" dirty="0" smtClean="0"/>
                        <a:t> беседа</a:t>
                      </a:r>
                      <a:endParaRPr lang="ru-RU" sz="2000" b="1" u="sng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758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41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73531" y="171997"/>
            <a:ext cx="8656320" cy="89915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Повышение психологической </a:t>
            </a:r>
            <a:r>
              <a:rPr lang="ru-RU" b="1" dirty="0" smtClean="0">
                <a:solidFill>
                  <a:srgbClr val="C00000"/>
                </a:solidFill>
              </a:rPr>
              <a:t>компетентности </a:t>
            </a:r>
            <a:r>
              <a:rPr lang="ru-RU" b="1" dirty="0">
                <a:solidFill>
                  <a:srgbClr val="C00000"/>
                </a:solidFill>
              </a:rPr>
              <a:t>родителей и педагогов в вопросах </a:t>
            </a:r>
            <a:r>
              <a:rPr lang="ru-RU" b="1" dirty="0" smtClean="0">
                <a:solidFill>
                  <a:srgbClr val="C00000"/>
                </a:solidFill>
              </a:rPr>
              <a:t>профилактики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590004" y="1219200"/>
            <a:ext cx="11114316" cy="435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Возрастные и индивидуальные особенности развития обучающихся.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2400" dirty="0" smtClean="0">
                <a:solidFill>
                  <a:sysClr val="windowText" lastClr="000000"/>
                </a:solidFill>
                <a:latin typeface="Calibri" panose="020F0502020204030204"/>
              </a:rPr>
              <a:t>З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акономерности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и условия благоприятного психологического развития ребенка.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Современные риски взросления и угрозы детству.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Девиантное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поведение: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причины, 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аркеры,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последствия. Особенности профилактической и коррекционной работы с различными видами девиантного поведения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Способы позитивной коммуникации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и профилактики конфликтов.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Методы поддержки детей в трудных жизненных ситуациях.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Службы и специалисты по оказанию помощи обучающимся в кризисных ситуациях.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4969" y="188259"/>
            <a:ext cx="9187543" cy="94129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Структурные компоненты воспитательной работы в аспекте профилактики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165" y="1721223"/>
            <a:ext cx="11486347" cy="350968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Ценностно-ориентационный компонент </a:t>
            </a:r>
            <a:r>
              <a:rPr lang="ru-RU" sz="2800" dirty="0" smtClean="0"/>
              <a:t>(формирование социально-одобряемых мотивов, формирование личной и социальной ответственности, нормативно-правового сознания);</a:t>
            </a:r>
          </a:p>
          <a:p>
            <a:endParaRPr lang="ru-RU" sz="2800" dirty="0" smtClean="0"/>
          </a:p>
          <a:p>
            <a:r>
              <a:rPr lang="ru-RU" sz="2800" b="1" dirty="0" smtClean="0"/>
              <a:t>Познавательный компонент </a:t>
            </a:r>
            <a:r>
              <a:rPr lang="ru-RU" sz="2800" dirty="0" smtClean="0"/>
              <a:t>(корректное информирование о </a:t>
            </a:r>
            <a:r>
              <a:rPr lang="ru-RU" sz="2800" dirty="0" err="1" smtClean="0"/>
              <a:t>девиантном</a:t>
            </a:r>
            <a:r>
              <a:rPr lang="ru-RU" sz="2800" dirty="0" smtClean="0"/>
              <a:t> поведении, формирование критического мышления);</a:t>
            </a:r>
          </a:p>
        </p:txBody>
      </p:sp>
    </p:spTree>
    <p:extLst>
      <p:ext uri="{BB962C8B-B14F-4D97-AF65-F5344CB8AC3E}">
        <p14:creationId xmlns:p14="http://schemas.microsoft.com/office/powerpoint/2010/main" xmlns="" val="913015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123405"/>
            <a:ext cx="11704320" cy="464570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Эмоционально-волевой компонент </a:t>
            </a:r>
            <a:r>
              <a:rPr lang="ru-RU" sz="2800" dirty="0" smtClean="0"/>
              <a:t>(обучение способам </a:t>
            </a:r>
            <a:r>
              <a:rPr lang="ru-RU" sz="2800" dirty="0" err="1" smtClean="0"/>
              <a:t>саморегуляции</a:t>
            </a:r>
            <a:r>
              <a:rPr lang="ru-RU" sz="2800" dirty="0"/>
              <a:t> </a:t>
            </a:r>
            <a:r>
              <a:rPr lang="ru-RU" sz="2800" dirty="0" smtClean="0"/>
              <a:t>в ТЖС, волевого самоконтроля);</a:t>
            </a:r>
          </a:p>
          <a:p>
            <a:endParaRPr lang="ru-RU" sz="2800" dirty="0" smtClean="0"/>
          </a:p>
          <a:p>
            <a:r>
              <a:rPr lang="ru-RU" sz="2800" b="1" dirty="0" smtClean="0"/>
              <a:t>Поведенческий компонент </a:t>
            </a:r>
            <a:r>
              <a:rPr lang="ru-RU" sz="2800" dirty="0" smtClean="0"/>
              <a:t>(отработка конструктивных стратегий </a:t>
            </a:r>
            <a:r>
              <a:rPr lang="ru-RU" sz="2800" dirty="0" err="1" smtClean="0"/>
              <a:t>совладания</a:t>
            </a:r>
            <a:r>
              <a:rPr lang="ru-RU" sz="2800" dirty="0" smtClean="0"/>
              <a:t> с ТЖС, создание ситуаций социального успеха, содержательная организация досуга);</a:t>
            </a:r>
          </a:p>
          <a:p>
            <a:endParaRPr lang="ru-RU" sz="2800" dirty="0" smtClean="0"/>
          </a:p>
          <a:p>
            <a:r>
              <a:rPr lang="ru-RU" sz="2800" b="1" dirty="0" smtClean="0"/>
              <a:t>Рефлексивный компонент </a:t>
            </a:r>
            <a:r>
              <a:rPr lang="ru-RU" sz="2800" dirty="0" smtClean="0"/>
              <a:t>(оценивание своего развития поведения с позиций нравственных ценностей).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5079827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1346</Words>
  <Application>Microsoft Office PowerPoint</Application>
  <PresentationFormat>Произвольный</PresentationFormat>
  <Paragraphs>209</Paragraphs>
  <Slides>29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1_Тема Office</vt:lpstr>
      <vt:lpstr>Слайд 1</vt:lpstr>
      <vt:lpstr>Слайд 2</vt:lpstr>
      <vt:lpstr>Слайд 3</vt:lpstr>
      <vt:lpstr>Информационно-просветительская  работа с родителями</vt:lpstr>
      <vt:lpstr>Основные направления профилактической работы в образовательной организации</vt:lpstr>
      <vt:lpstr>Слайд 6</vt:lpstr>
      <vt:lpstr>Слайд 7</vt:lpstr>
      <vt:lpstr>Структурные компоненты воспитательной работы в аспекте профилактики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Слайд 9</vt:lpstr>
      <vt:lpstr> Говоря о проблемах современных детей и подростков, следует исходить из ряда противоречий, обусловливающих развитие подрастающего поколения: </vt:lpstr>
      <vt:lpstr>Слайд 11</vt:lpstr>
      <vt:lpstr>Работа с семейными сценариями</vt:lpstr>
      <vt:lpstr>Красная черта</vt:lpstr>
      <vt:lpstr>Слайд 14</vt:lpstr>
      <vt:lpstr>Попробуй ставить каждодневно перед собой конкретные задачи и добиваться их выполнения.   Человек, достигнувший какой-либо цели, чувствует себя радостным и удовлетворенным </vt:lpstr>
      <vt:lpstr>Ресурсная карта</vt:lpstr>
      <vt:lpstr>Триптих</vt:lpstr>
      <vt:lpstr>Слайд 18</vt:lpstr>
      <vt:lpstr>Слайд 19</vt:lpstr>
      <vt:lpstr> Упражнение «Ищу друга» </vt:lpstr>
      <vt:lpstr>Слайд 21</vt:lpstr>
      <vt:lpstr>Слайд 22</vt:lpstr>
      <vt:lpstr> «Graffiti» </vt:lpstr>
      <vt:lpstr>Слайд 24</vt:lpstr>
      <vt:lpstr>Научитесь ценить то, что у вас есть, что вас окружает.</vt:lpstr>
      <vt:lpstr>Слайд 26</vt:lpstr>
      <vt:lpstr>Слайд 27</vt:lpstr>
      <vt:lpstr>Слайд 28</vt:lpstr>
      <vt:lpstr>Слайд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модуль профилактики в программе воспитания: от разработке к реализации</dc:title>
  <dc:creator>Татьяна Н. Чиркова</dc:creator>
  <cp:lastModifiedBy>Пользователь Windows</cp:lastModifiedBy>
  <cp:revision>103</cp:revision>
  <cp:lastPrinted>2021-08-17T06:37:14Z</cp:lastPrinted>
  <dcterms:created xsi:type="dcterms:W3CDTF">2021-08-11T12:34:07Z</dcterms:created>
  <dcterms:modified xsi:type="dcterms:W3CDTF">2022-05-13T07:28:25Z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400748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